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Проект «Дети и дорога»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95"/>
          <a:stretch/>
        </p:blipFill>
        <p:spPr bwMode="auto">
          <a:xfrm>
            <a:off x="1187624" y="1988840"/>
            <a:ext cx="6768752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4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584176"/>
          </a:xfrm>
        </p:spPr>
        <p:txBody>
          <a:bodyPr>
            <a:norm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  </a:t>
            </a:r>
            <a:r>
              <a:rPr lang="ru-RU" sz="2400" b="1" i="1" dirty="0" smtClean="0">
                <a:solidFill>
                  <a:srgbClr val="7030A0"/>
                </a:solidFill>
              </a:rPr>
              <a:t>Участники </a:t>
            </a:r>
            <a:r>
              <a:rPr lang="ru-RU" sz="2400" b="1" i="1" dirty="0">
                <a:solidFill>
                  <a:srgbClr val="7030A0"/>
                </a:solidFill>
              </a:rPr>
              <a:t>проекта</a:t>
            </a:r>
            <a:r>
              <a:rPr lang="ru-RU" sz="2400" i="1" dirty="0">
                <a:solidFill>
                  <a:srgbClr val="7030A0"/>
                </a:solidFill>
              </a:rPr>
              <a:t>: Дети подготовительной группы №11 «Улыбка», их родители, воспитатели.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Организаторы </a:t>
            </a:r>
            <a:r>
              <a:rPr lang="ru-RU" sz="2400" b="1" i="1" dirty="0">
                <a:solidFill>
                  <a:srgbClr val="7030A0"/>
                </a:solidFill>
              </a:rPr>
              <a:t>проекта</a:t>
            </a:r>
            <a:r>
              <a:rPr lang="ru-RU" sz="2400" i="1" dirty="0">
                <a:solidFill>
                  <a:srgbClr val="7030A0"/>
                </a:solidFill>
              </a:rPr>
              <a:t>: воспитатели  Митина Л.В. и Копытова Т.Н.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Цель </a:t>
            </a:r>
            <a:r>
              <a:rPr lang="ru-RU" sz="2400" b="1" i="1" dirty="0">
                <a:solidFill>
                  <a:srgbClr val="7030A0"/>
                </a:solidFill>
              </a:rPr>
              <a:t>проекта: </a:t>
            </a:r>
            <a:r>
              <a:rPr lang="ru-RU" sz="2400" i="1" dirty="0">
                <a:solidFill>
                  <a:srgbClr val="7030A0"/>
                </a:solidFill>
              </a:rPr>
              <a:t>Сформировать у детей старшего дошкольного возраста основы безопасного поведения на улице, знание правил дорожного движения.</a:t>
            </a:r>
            <a:br>
              <a:rPr lang="ru-RU" sz="2400" i="1" dirty="0">
                <a:solidFill>
                  <a:srgbClr val="7030A0"/>
                </a:solidFill>
              </a:rPr>
            </a:br>
            <a:endParaRPr lang="ru-RU" sz="2400" i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Ожидаемые  </a:t>
            </a:r>
            <a:r>
              <a:rPr lang="ru-RU" sz="2400" b="1" i="1" dirty="0">
                <a:solidFill>
                  <a:srgbClr val="7030A0"/>
                </a:solidFill>
              </a:rPr>
              <a:t>результаты:</a:t>
            </a:r>
            <a:endParaRPr lang="ru-RU" sz="2400" i="1" dirty="0">
              <a:solidFill>
                <a:srgbClr val="7030A0"/>
              </a:solidFill>
            </a:endParaRPr>
          </a:p>
          <a:p>
            <a:r>
              <a:rPr lang="ru-RU" sz="2400" i="1" dirty="0">
                <a:solidFill>
                  <a:srgbClr val="7030A0"/>
                </a:solidFill>
              </a:rPr>
              <a:t>У детей сформированы знания о правилах дорожного движения, дорожных знаках. 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Организованно тесное сотрудничество с родителями по вопросам безопасного поведения детей на дорогах.</a:t>
            </a:r>
          </a:p>
          <a:p>
            <a:pPr marL="0" indent="0" algn="ctr"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Время </a:t>
            </a:r>
            <a:r>
              <a:rPr lang="ru-RU" sz="2400" b="1" i="1" dirty="0">
                <a:solidFill>
                  <a:srgbClr val="7030A0"/>
                </a:solidFill>
              </a:rPr>
              <a:t>реализации:</a:t>
            </a:r>
            <a:r>
              <a:rPr lang="ru-RU" sz="2400" i="1" dirty="0">
                <a:solidFill>
                  <a:srgbClr val="7030A0"/>
                </a:solidFill>
              </a:rPr>
              <a:t> июнь – ноябрь 2019</a:t>
            </a:r>
          </a:p>
          <a:p>
            <a:pPr marL="0" indent="0" algn="ctr">
              <a:buNone/>
            </a:pPr>
            <a:endParaRPr lang="ru-RU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18234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869160"/>
            <a:ext cx="4136504" cy="769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0" b="18313"/>
          <a:stretch/>
        </p:blipFill>
        <p:spPr bwMode="auto">
          <a:xfrm>
            <a:off x="539552" y="214912"/>
            <a:ext cx="5256584" cy="3198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5" t="16530" r="6266" b="16532"/>
          <a:stretch/>
        </p:blipFill>
        <p:spPr bwMode="auto">
          <a:xfrm>
            <a:off x="3203268" y="3336376"/>
            <a:ext cx="5413248" cy="3264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9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382144" cy="50648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5716" y="3967436"/>
            <a:ext cx="489654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3" r="7953" b="14938"/>
          <a:stretch/>
        </p:blipFill>
        <p:spPr bwMode="auto">
          <a:xfrm>
            <a:off x="363576" y="274984"/>
            <a:ext cx="3992400" cy="2917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" b="22625"/>
          <a:stretch/>
        </p:blipFill>
        <p:spPr bwMode="auto">
          <a:xfrm>
            <a:off x="1979712" y="3429000"/>
            <a:ext cx="5328592" cy="3117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 t="8375" r="4578" b="8563"/>
          <a:stretch/>
        </p:blipFill>
        <p:spPr bwMode="auto">
          <a:xfrm>
            <a:off x="4644008" y="291576"/>
            <a:ext cx="4176464" cy="2901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9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1872208" cy="5784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804248" y="3886200"/>
            <a:ext cx="1296144" cy="7669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E:\фОтО пО ПдД\IMG_20191108_10084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" t="18760" r="3316"/>
          <a:stretch/>
        </p:blipFill>
        <p:spPr bwMode="auto">
          <a:xfrm>
            <a:off x="1043608" y="366249"/>
            <a:ext cx="3024336" cy="2988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E:\фОтО пО ПдД\IMG_20191108_10311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9" r="6395" b="52"/>
          <a:stretch/>
        </p:blipFill>
        <p:spPr bwMode="auto">
          <a:xfrm>
            <a:off x="5220072" y="3429000"/>
            <a:ext cx="3278440" cy="3054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5" b="8859"/>
          <a:stretch/>
        </p:blipFill>
        <p:spPr bwMode="auto">
          <a:xfrm>
            <a:off x="539552" y="3476448"/>
            <a:ext cx="4320480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367416"/>
            <a:ext cx="3528392" cy="2917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9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130425"/>
            <a:ext cx="3888432" cy="5784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886200"/>
            <a:ext cx="288032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49"/>
          <a:stretch/>
        </p:blipFill>
        <p:spPr bwMode="auto">
          <a:xfrm>
            <a:off x="395536" y="260648"/>
            <a:ext cx="4176464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Acer\Desktop\IMG-20181026-WA002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" t="23222" r="7323" b="11660"/>
          <a:stretch/>
        </p:blipFill>
        <p:spPr bwMode="auto">
          <a:xfrm>
            <a:off x="1828264" y="3284984"/>
            <a:ext cx="5496624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 t="17736" r="5654" b="8557"/>
          <a:stretch/>
        </p:blipFill>
        <p:spPr bwMode="auto">
          <a:xfrm>
            <a:off x="4716016" y="267528"/>
            <a:ext cx="4032448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3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 «Дети и дорога»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10</cp:revision>
  <dcterms:created xsi:type="dcterms:W3CDTF">2019-11-17T09:59:10Z</dcterms:created>
  <dcterms:modified xsi:type="dcterms:W3CDTF">2019-11-22T11:11:15Z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704630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