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62" r:id="rId5"/>
    <p:sldId id="259" r:id="rId6"/>
    <p:sldId id="260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2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97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34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76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34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9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8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2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55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5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32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BBE1-0083-49EA-B206-F819A8777F4F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9121E-CC36-4D49-88E9-AFDA96966C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80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846640" cy="13681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Презентация к уроку по теме: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848872" cy="43924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4000" dirty="0" smtClean="0"/>
          </a:p>
          <a:p>
            <a:r>
              <a:rPr lang="ru-RU" sz="4000" dirty="0" smtClean="0"/>
              <a:t>НЕ с именами прилагательными.</a:t>
            </a:r>
          </a:p>
          <a:p>
            <a:endParaRPr lang="ru-RU" sz="4000" dirty="0"/>
          </a:p>
          <a:p>
            <a:endParaRPr lang="ru-RU" sz="4000" dirty="0" smtClean="0"/>
          </a:p>
          <a:p>
            <a:r>
              <a:rPr lang="ru-RU" sz="4000" dirty="0" smtClean="0"/>
              <a:t>Учитель МАОУ СОШ № 43</a:t>
            </a:r>
          </a:p>
          <a:p>
            <a:r>
              <a:rPr lang="ru-RU" sz="4000" dirty="0" smtClean="0"/>
              <a:t>Васильева В. 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2491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Проверка д./з.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Государстве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ое хозяйство, болезне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человек, весе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ий месяц, петуши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 гребень, были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богатырь, бара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ий рог, бритве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 прибор.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62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Словарно-орфографическая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Искусный- 1) Умелый, хорошо знающий.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2) Умело, хорошо сделанный.</a:t>
            </a:r>
          </a:p>
          <a:p>
            <a:pPr marL="0" indent="0">
              <a:buNone/>
            </a:pPr>
            <a:r>
              <a:rPr lang="ru-RU" dirty="0" smtClean="0"/>
              <a:t>( Словарь С. И. </a:t>
            </a:r>
            <a:r>
              <a:rPr lang="ru-RU" smtClean="0"/>
              <a:t>Ожегова).</a:t>
            </a:r>
          </a:p>
        </p:txBody>
      </p:sp>
    </p:spTree>
    <p:extLst>
      <p:ext uri="{BB962C8B-B14F-4D97-AF65-F5344CB8AC3E}">
        <p14:creationId xmlns:p14="http://schemas.microsoft.com/office/powerpoint/2010/main" val="250292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       </a:t>
            </a:r>
            <a:r>
              <a:rPr lang="ru-RU" sz="3600" dirty="0" smtClean="0"/>
              <a:t>НЕ с именами  прилагательными.</a:t>
            </a:r>
            <a:endParaRPr lang="en-US" sz="3600" dirty="0" smtClean="0"/>
          </a:p>
          <a:p>
            <a:pPr marL="0" indent="0">
              <a:buNone/>
            </a:pP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123992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Пишется слитно: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1) если не употребляется без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Пр.: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>
                <a:solidFill>
                  <a:schemeClr val="tx1"/>
                </a:solidFill>
              </a:rPr>
              <a:t>брежный,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>
                <a:solidFill>
                  <a:schemeClr val="tx1"/>
                </a:solidFill>
              </a:rPr>
              <a:t>взрачный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2) если с </a:t>
            </a:r>
            <a:r>
              <a:rPr lang="ru-RU" dirty="0" smtClean="0">
                <a:solidFill>
                  <a:srgbClr val="FF0000"/>
                </a:solidFill>
              </a:rPr>
              <a:t>не </a:t>
            </a:r>
            <a:r>
              <a:rPr lang="ru-RU" dirty="0" smtClean="0">
                <a:solidFill>
                  <a:schemeClr val="tx1"/>
                </a:solidFill>
              </a:rPr>
              <a:t>образует новое слово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Пр.: </a:t>
            </a:r>
            <a:r>
              <a:rPr lang="ru-RU" dirty="0" err="1" smtClean="0">
                <a:solidFill>
                  <a:schemeClr val="tx1"/>
                </a:solidFill>
              </a:rPr>
              <a:t>здоровый+</a:t>
            </a:r>
            <a:r>
              <a:rPr lang="ru-RU" dirty="0" err="1" smtClean="0">
                <a:solidFill>
                  <a:srgbClr val="FF0000"/>
                </a:solidFill>
              </a:rPr>
              <a:t>не</a:t>
            </a:r>
            <a:r>
              <a:rPr lang="ru-RU" dirty="0" smtClean="0">
                <a:solidFill>
                  <a:schemeClr val="tx1"/>
                </a:solidFill>
              </a:rPr>
              <a:t>=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>
                <a:solidFill>
                  <a:schemeClr val="tx1"/>
                </a:solidFill>
              </a:rPr>
              <a:t>здоровый- (больной)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(краткие: </a:t>
            </a:r>
            <a:r>
              <a:rPr lang="ru-RU" dirty="0" err="1" smtClean="0">
                <a:solidFill>
                  <a:schemeClr val="tx1"/>
                </a:solidFill>
              </a:rPr>
              <a:t>нездоров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невесел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3) если рядом стоят пояснительные слова: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весьма,крайне,очень,совершенно,совсем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Чрезвычайно</a:t>
            </a:r>
            <a:r>
              <a:rPr lang="ru-RU" dirty="0" smtClean="0">
                <a:solidFill>
                  <a:schemeClr val="tx1"/>
                </a:solidFill>
              </a:rPr>
              <a:t> Пр.: </a:t>
            </a:r>
            <a:r>
              <a:rPr lang="ru-RU" dirty="0" smtClean="0">
                <a:solidFill>
                  <a:srgbClr val="FF0000"/>
                </a:solidFill>
              </a:rPr>
              <a:t>очень не</a:t>
            </a:r>
            <a:r>
              <a:rPr lang="ru-RU" dirty="0" smtClean="0">
                <a:solidFill>
                  <a:schemeClr val="tx1"/>
                </a:solidFill>
              </a:rPr>
              <a:t>значительная</a:t>
            </a: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2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Пишется раздельно: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smtClean="0"/>
              <a:t>1) если есть или подразумевается</a:t>
            </a:r>
          </a:p>
          <a:p>
            <a:pPr marL="0" indent="0">
              <a:buNone/>
            </a:pPr>
            <a:r>
              <a:rPr lang="ru-RU" sz="2800" dirty="0" smtClean="0"/>
              <a:t>противопоставление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Пр.: Он был </a:t>
            </a:r>
            <a:r>
              <a:rPr lang="ru-RU" sz="2800" dirty="0" smtClean="0">
                <a:solidFill>
                  <a:srgbClr val="FF0000"/>
                </a:solidFill>
              </a:rPr>
              <a:t>не </a:t>
            </a:r>
            <a:r>
              <a:rPr lang="ru-RU" sz="2800" dirty="0" smtClean="0">
                <a:solidFill>
                  <a:schemeClr val="tx1"/>
                </a:solidFill>
              </a:rPr>
              <a:t>решительный, </a:t>
            </a:r>
            <a:r>
              <a:rPr lang="ru-RU" sz="2800" dirty="0" smtClean="0">
                <a:solidFill>
                  <a:srgbClr val="FF0000"/>
                </a:solidFill>
              </a:rPr>
              <a:t>а </a:t>
            </a:r>
            <a:r>
              <a:rPr lang="ru-RU" sz="2800" dirty="0" smtClean="0">
                <a:solidFill>
                  <a:schemeClr val="tx1"/>
                </a:solidFill>
              </a:rPr>
              <a:t>робкий.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2) если употребляется с усилительными словами : далеко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, ничем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, вовсе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, ничуть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, нисколько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, стоящими перед прилагательным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Пр.: </a:t>
            </a:r>
            <a:r>
              <a:rPr lang="ru-RU" sz="2800" dirty="0" smtClean="0">
                <a:solidFill>
                  <a:srgbClr val="FF0000"/>
                </a:solidFill>
              </a:rPr>
              <a:t>ничуть не </a:t>
            </a:r>
            <a:r>
              <a:rPr lang="ru-RU" sz="2800" dirty="0" smtClean="0">
                <a:solidFill>
                  <a:schemeClr val="tx1"/>
                </a:solidFill>
              </a:rPr>
              <a:t>интересная книга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3)если </a:t>
            </a:r>
            <a:r>
              <a:rPr lang="ru-RU" sz="2800" dirty="0" smtClean="0">
                <a:solidFill>
                  <a:srgbClr val="FF0000"/>
                </a:solidFill>
              </a:rPr>
              <a:t>не </a:t>
            </a:r>
            <a:r>
              <a:rPr lang="ru-RU" sz="2800" dirty="0" smtClean="0">
                <a:solidFill>
                  <a:schemeClr val="tx1"/>
                </a:solidFill>
              </a:rPr>
              <a:t>стоит перед кратким прилагательным, которое не употребляется в полной форме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Пр.: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 рад,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>
                <a:solidFill>
                  <a:schemeClr val="tx1"/>
                </a:solidFill>
              </a:rPr>
              <a:t> надобен (нет полной формы)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95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Упражнение № </a:t>
            </a:r>
            <a:r>
              <a:rPr lang="en-US" dirty="0" smtClean="0"/>
              <a:t>306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внимательный-рассеянный,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аккуратный- грязный,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серьезный-легкомысленный,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глубокий- мелкий,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широкий-узкий,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высокий-низкий,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здоровый- больной,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вежливый- грубый,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смелый- трусливый, </a:t>
            </a:r>
            <a:r>
              <a:rPr lang="ru-RU" sz="2800" dirty="0" err="1" smtClean="0">
                <a:solidFill>
                  <a:srgbClr val="FF0000"/>
                </a:solidFill>
              </a:rPr>
              <a:t>не</a:t>
            </a:r>
            <a:r>
              <a:rPr lang="ru-RU" sz="2800" dirty="0" err="1" smtClean="0"/>
              <a:t>здоров</a:t>
            </a:r>
            <a:r>
              <a:rPr lang="ru-RU" sz="2800" dirty="0" smtClean="0"/>
              <a:t>- болен,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умен- глуп,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счастливый- безрадостный, </a:t>
            </a:r>
            <a:r>
              <a:rPr lang="ru-RU" sz="2800" dirty="0" smtClean="0">
                <a:solidFill>
                  <a:srgbClr val="FF0000"/>
                </a:solidFill>
              </a:rPr>
              <a:t>не</a:t>
            </a:r>
            <a:r>
              <a:rPr lang="ru-RU" sz="2800" dirty="0" smtClean="0"/>
              <a:t>здоровье- болезнь.    </a:t>
            </a:r>
          </a:p>
          <a:p>
            <a:pPr marL="0" indent="0">
              <a:buNone/>
            </a:pPr>
            <a:r>
              <a:rPr lang="ru-RU" sz="2800" dirty="0" smtClean="0"/>
              <a:t>Ответ: НЕ можно присоединить к качественным полным и кратким прилагательным.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0329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1). Теорию ( правило) </a:t>
            </a:r>
            <a:r>
              <a:rPr lang="ru-RU" dirty="0" smtClean="0"/>
              <a:t>учить 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2</a:t>
            </a:r>
            <a:r>
              <a:rPr lang="ru-RU" dirty="0" smtClean="0"/>
              <a:t>). Упражнение № 307(письменно).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0095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295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к уроку по теме:</vt:lpstr>
      <vt:lpstr>Проверка д./з.</vt:lpstr>
      <vt:lpstr>Словарно-орфографическая работа</vt:lpstr>
      <vt:lpstr>Тема урока</vt:lpstr>
      <vt:lpstr>Пишется слитно:</vt:lpstr>
      <vt:lpstr>Пишется раздельно:</vt:lpstr>
      <vt:lpstr>Упражнение № 306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по теме:</dc:title>
  <dc:creator>User</dc:creator>
  <cp:lastModifiedBy>User</cp:lastModifiedBy>
  <cp:revision>17</cp:revision>
  <dcterms:created xsi:type="dcterms:W3CDTF">2014-12-06T22:00:20Z</dcterms:created>
  <dcterms:modified xsi:type="dcterms:W3CDTF">2014-12-09T20:26:06Z</dcterms:modified>
</cp:coreProperties>
</file>