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57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2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890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3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2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Мойся </a:t>
            </a:r>
            <a:r>
              <a:rPr lang="ru-RU" dirty="0" err="1" smtClean="0"/>
              <a:t>белееОбразец</a:t>
            </a:r>
            <a:r>
              <a:rPr lang="ru-RU" dirty="0" smtClean="0"/>
              <a:t>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Будешь </a:t>
            </a:r>
            <a:r>
              <a:rPr lang="ru-RU" dirty="0" err="1" smtClean="0"/>
              <a:t>милееОбразец</a:t>
            </a:r>
            <a:r>
              <a:rPr lang="ru-RU" dirty="0" smtClean="0"/>
              <a:t>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662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01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8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51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7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1"/>
          </a:fgClr>
          <a:bgClr>
            <a:schemeClr val="accent6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72935-8C3E-4EEE-A210-D85DE9B344DA}" type="datetimeFigureOut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23.11.2019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0D40-1662-49B1-ABAF-A92D81422B4F}" type="slidenum">
              <a:rPr lang="ru-RU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3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ГБОУ «</a:t>
            </a:r>
            <a:r>
              <a:rPr lang="ru-RU" sz="2000" b="1" dirty="0" err="1" smtClean="0"/>
              <a:t>Негинская</a:t>
            </a:r>
            <a:r>
              <a:rPr lang="ru-RU" sz="2000" b="1" dirty="0" smtClean="0"/>
              <a:t> школа-интернат»</a:t>
            </a:r>
            <a:endParaRPr lang="ru-RU" sz="20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400" b="1" dirty="0" smtClean="0">
                <a:solidFill>
                  <a:srgbClr val="C00000"/>
                </a:solidFill>
                <a:ea typeface="+mj-ea"/>
                <a:cs typeface="+mj-cs"/>
              </a:rPr>
              <a:t>              УСТНЫЙ </a:t>
            </a:r>
            <a:r>
              <a:rPr lang="ru-RU" sz="4400" b="1" dirty="0">
                <a:solidFill>
                  <a:srgbClr val="C00000"/>
                </a:solidFill>
                <a:ea typeface="+mj-ea"/>
                <a:cs typeface="+mj-cs"/>
              </a:rPr>
              <a:t>ЖУРНАЛ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О ЗДОРОВОМ ОБРАЗЕ ЖИЗНИ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1400" b="1" dirty="0" smtClean="0"/>
              <a:t>подготовил воспитатель школы-интерната</a:t>
            </a:r>
          </a:p>
          <a:p>
            <a:pPr marL="0" indent="0" algn="r">
              <a:buNone/>
            </a:pPr>
            <a:r>
              <a:rPr lang="ru-RU" sz="1400" b="1" dirty="0"/>
              <a:t> </a:t>
            </a:r>
            <a:r>
              <a:rPr lang="ru-RU" sz="1400" b="1" dirty="0" smtClean="0"/>
              <a:t>                     ЕВДОКИМЕНКО ВЛАДИМИР МИХАЙЛОВИЧ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00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</a:rPr>
              <a:t>БУДЬ ЗДОРОВ НА СТО ГОДОВ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14220"/>
            <a:ext cx="4752528" cy="211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5" t="6008" r="6064" b="6107"/>
          <a:stretch/>
        </p:blipFill>
        <p:spPr bwMode="auto">
          <a:xfrm>
            <a:off x="5364088" y="2489983"/>
            <a:ext cx="3153044" cy="342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53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ru-RU" b="1" i="1" dirty="0" smtClean="0"/>
              <a:t>страница 2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«ГИГИЕНА И ЗДОРОВЬЕ»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http://polyn.ucoz.ru/_ld/75/5728352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·Ð°ÑÑÐ´ÐºÐ° Ð´Ð»Ñ ÑÐµÐ±ÑÐ½ÐºÐ° Ð² ÐºÐ°ÑÑÐ¸Ð½ÐºÐ°Ñ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92681"/>
            <a:ext cx="3096343" cy="186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adybox.info/wp-content/uploads/2015/04/08-04-15-foto-700x374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575" y="4653136"/>
            <a:ext cx="3204355" cy="171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3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«ГИГИЕНА И ЗДОРОВЬЕ»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ru-RU" dirty="0" smtClean="0"/>
              <a:t>          </a:t>
            </a:r>
            <a:r>
              <a:rPr lang="ru-RU" sz="4000" b="1" dirty="0" smtClean="0">
                <a:solidFill>
                  <a:schemeClr val="tx2"/>
                </a:solidFill>
              </a:rPr>
              <a:t>Личная гигиена </a:t>
            </a:r>
            <a:r>
              <a:rPr lang="ru-RU" dirty="0" smtClean="0"/>
              <a:t>– это </a:t>
            </a:r>
          </a:p>
          <a:p>
            <a:pPr fontAlgn="base">
              <a:buNone/>
            </a:pPr>
            <a:r>
              <a:rPr lang="ru-RU" dirty="0" smtClean="0"/>
              <a:t> </a:t>
            </a:r>
          </a:p>
          <a:p>
            <a:pPr lvl="0" fontAlgn="base"/>
            <a:r>
              <a:rPr lang="ru-RU" b="1" dirty="0" smtClean="0"/>
              <a:t>закаливание</a:t>
            </a:r>
          </a:p>
          <a:p>
            <a:pPr lvl="0" fontAlgn="base"/>
            <a:r>
              <a:rPr lang="ru-RU" b="1" dirty="0" smtClean="0"/>
              <a:t>гигиена кожи</a:t>
            </a:r>
          </a:p>
          <a:p>
            <a:pPr lvl="0" fontAlgn="base"/>
            <a:r>
              <a:rPr lang="ru-RU" b="1" dirty="0" smtClean="0"/>
              <a:t>гигиена зубов и полости рта</a:t>
            </a:r>
          </a:p>
          <a:p>
            <a:pPr lvl="0" fontAlgn="base"/>
            <a:r>
              <a:rPr lang="ru-RU" b="1" dirty="0" smtClean="0"/>
              <a:t>гигиена одежды и обуви</a:t>
            </a:r>
          </a:p>
          <a:p>
            <a:pPr lvl="0" fontAlgn="base"/>
            <a:r>
              <a:rPr lang="ru-RU" b="1" dirty="0" smtClean="0"/>
              <a:t>подвижный образ жизни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0493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«ГИГИЕНА И ЗДОРОВЬЕ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</a:rPr>
              <a:t>В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ладимир Маяковский «</a:t>
            </a:r>
            <a:r>
              <a:rPr lang="ru-RU" sz="2000" b="1" i="1" dirty="0" err="1" smtClean="0">
                <a:solidFill>
                  <a:schemeClr val="accent5">
                    <a:lumMod val="75000"/>
                  </a:schemeClr>
                </a:solidFill>
              </a:rPr>
              <a:t>Санплакат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r>
              <a:rPr lang="ru-RU" sz="1600" dirty="0" smtClean="0"/>
              <a:t>- Убирайте комнату, чтоб она блестела. В чистой комнате - чистое тело.</a:t>
            </a:r>
          </a:p>
          <a:p>
            <a:r>
              <a:rPr lang="ru-RU" sz="1600" dirty="0" smtClean="0"/>
              <a:t>- Воды - не бойся, ежедневно мойся.</a:t>
            </a:r>
          </a:p>
          <a:p>
            <a:r>
              <a:rPr lang="ru-RU" sz="1600" dirty="0" smtClean="0"/>
              <a:t>- Зубы чистить дважды, каждое утро и вечер каждый.</a:t>
            </a:r>
          </a:p>
          <a:p>
            <a:r>
              <a:rPr lang="ru-RU" sz="1600" dirty="0" smtClean="0"/>
              <a:t>- То, что брали чужие рты, в свой рот не бери и ты.</a:t>
            </a:r>
          </a:p>
          <a:p>
            <a:r>
              <a:rPr lang="ru-RU" sz="1600" dirty="0" smtClean="0"/>
              <a:t>- Ежедневно обувь и платье чисть и очищай от грязи и пятен.</a:t>
            </a:r>
          </a:p>
          <a:p>
            <a:r>
              <a:rPr lang="ru-RU" sz="1600" dirty="0" smtClean="0"/>
              <a:t>- Затхлым воздухом - жизнь режем. Товарищи, отдыхайте на воздухе свежем.</a:t>
            </a:r>
          </a:p>
          <a:p>
            <a:r>
              <a:rPr lang="ru-RU" sz="1600" dirty="0" smtClean="0"/>
              <a:t>- Товарищи люди, на пол не плюйте.</a:t>
            </a:r>
          </a:p>
          <a:p>
            <a:r>
              <a:rPr lang="ru-RU" sz="1600" dirty="0" smtClean="0"/>
              <a:t>- Не вытирайся полотенцем чужим, могли и больные пользоваться им.</a:t>
            </a:r>
          </a:p>
          <a:p>
            <a:r>
              <a:rPr lang="ru-RU" sz="1600" dirty="0" smtClean="0"/>
              <a:t>- Запомните - надо спать в проветренной комнате.</a:t>
            </a:r>
          </a:p>
          <a:p>
            <a:r>
              <a:rPr lang="ru-RU" sz="1600" dirty="0" smtClean="0"/>
              <a:t>- Мойте окна, запомните это, окна - источник жизни и света.</a:t>
            </a:r>
          </a:p>
          <a:p>
            <a:r>
              <a:rPr lang="ru-RU" sz="1600" dirty="0" smtClean="0"/>
              <a:t>- Товарищи, мылом и водой мойте руки перед едой.</a:t>
            </a:r>
          </a:p>
          <a:p>
            <a:r>
              <a:rPr lang="ru-RU" sz="1600" dirty="0" smtClean="0"/>
              <a:t>- Фрукты и овощи перед едой мойте горячей водой.</a:t>
            </a:r>
          </a:p>
          <a:p>
            <a:r>
              <a:rPr lang="ru-RU" sz="1600" dirty="0" smtClean="0"/>
              <a:t>- Вытрите ноги!!! Забыли разве, - несете с улицы разную грязь вы.</a:t>
            </a:r>
          </a:p>
          <a:p>
            <a:r>
              <a:rPr lang="ru-RU" sz="1600" dirty="0" smtClean="0"/>
              <a:t>- Болезнь и грязь проникают всюду. Держи в чистоте свою посуду.</a:t>
            </a:r>
          </a:p>
          <a:p>
            <a:r>
              <a:rPr lang="ru-RU" sz="1600" dirty="0" smtClean="0"/>
              <a:t>- Курить - бросить. Яд в папиросе.</a:t>
            </a:r>
          </a:p>
          <a:p>
            <a:r>
              <a:rPr lang="ru-RU" sz="1600" dirty="0" smtClean="0"/>
              <a:t>- Не пейте спиртных напитков. Пьющим - яд, окружающим - пытка.</a:t>
            </a:r>
          </a:p>
          <a:p>
            <a:pPr>
              <a:buNone/>
            </a:pPr>
            <a:endParaRPr lang="ru-RU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49080"/>
            <a:ext cx="2081869" cy="244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895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«ГИГИЕНА И ЗДОРОВЬЕ»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Мойся белее-</a:t>
            </a:r>
          </a:p>
          <a:p>
            <a:r>
              <a:rPr lang="ru-RU" b="1" dirty="0" smtClean="0"/>
              <a:t>Чистота-</a:t>
            </a:r>
          </a:p>
          <a:p>
            <a:r>
              <a:rPr lang="ru-RU" b="1" dirty="0" smtClean="0"/>
              <a:t>Чистого и огонь не обожжет,</a:t>
            </a:r>
          </a:p>
          <a:p>
            <a:r>
              <a:rPr lang="ru-RU" b="1" dirty="0" smtClean="0"/>
              <a:t>Видно </a:t>
            </a:r>
            <a:r>
              <a:rPr lang="ru-RU" b="1" dirty="0" err="1" smtClean="0"/>
              <a:t>неряху</a:t>
            </a:r>
            <a:endParaRPr lang="ru-RU" b="1" dirty="0" smtClean="0"/>
          </a:p>
          <a:p>
            <a:r>
              <a:rPr lang="ru-RU" b="1" dirty="0" smtClean="0"/>
              <a:t>Когда б не баня,</a:t>
            </a:r>
          </a:p>
          <a:p>
            <a:r>
              <a:rPr lang="ru-RU" b="1" dirty="0" smtClean="0"/>
              <a:t>Чистые сапоги</a:t>
            </a:r>
          </a:p>
          <a:p>
            <a:r>
              <a:rPr lang="ru-RU" b="1" dirty="0" smtClean="0"/>
              <a:t>Чистая вода</a:t>
            </a:r>
          </a:p>
          <a:p>
            <a:r>
              <a:rPr lang="ru-RU" b="1" dirty="0" smtClean="0"/>
              <a:t>Кто аккуратен, </a:t>
            </a: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/>
              <a:t>б</a:t>
            </a:r>
            <a:r>
              <a:rPr lang="ru-RU" b="1" dirty="0" smtClean="0"/>
              <a:t>удешь милее</a:t>
            </a:r>
          </a:p>
          <a:p>
            <a:r>
              <a:rPr lang="ru-RU" b="1" dirty="0"/>
              <a:t>з</a:t>
            </a:r>
            <a:r>
              <a:rPr lang="ru-RU" b="1" dirty="0" smtClean="0"/>
              <a:t>алог здоровья</a:t>
            </a:r>
          </a:p>
          <a:p>
            <a:r>
              <a:rPr lang="ru-RU" b="1" dirty="0"/>
              <a:t>а</a:t>
            </a:r>
            <a:r>
              <a:rPr lang="ru-RU" b="1" dirty="0" smtClean="0"/>
              <a:t> грязного и вода не отмоет</a:t>
            </a:r>
          </a:p>
          <a:p>
            <a:r>
              <a:rPr lang="ru-RU" b="1" dirty="0"/>
              <a:t>п</a:t>
            </a:r>
            <a:r>
              <a:rPr lang="ru-RU" b="1" dirty="0" smtClean="0"/>
              <a:t>о грязной рубахе</a:t>
            </a:r>
          </a:p>
          <a:p>
            <a:r>
              <a:rPr lang="ru-RU" b="1" dirty="0"/>
              <a:t>в</a:t>
            </a:r>
            <a:r>
              <a:rPr lang="ru-RU" b="1" dirty="0" smtClean="0"/>
              <a:t>се б мы пропали</a:t>
            </a:r>
          </a:p>
          <a:p>
            <a:r>
              <a:rPr lang="ru-RU" b="1" dirty="0"/>
              <a:t>б</a:t>
            </a:r>
            <a:r>
              <a:rPr lang="ru-RU" b="1" dirty="0" smtClean="0"/>
              <a:t>ыстрее ходят</a:t>
            </a:r>
          </a:p>
          <a:p>
            <a:r>
              <a:rPr lang="ru-RU" b="1" dirty="0"/>
              <a:t>д</a:t>
            </a:r>
            <a:r>
              <a:rPr lang="ru-RU" b="1" dirty="0" smtClean="0"/>
              <a:t>ля хвори беда</a:t>
            </a:r>
          </a:p>
          <a:p>
            <a:r>
              <a:rPr lang="ru-RU" b="1" dirty="0"/>
              <a:t>т</a:t>
            </a:r>
            <a:r>
              <a:rPr lang="ru-RU" b="1" dirty="0" smtClean="0"/>
              <a:t>от и людям приятен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92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«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Здоровье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- всему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голова»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Здоровье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дороже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денег»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будешь - всё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добудешь»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«В 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здоровом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теле 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здоровый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дух»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«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Здоровье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и счастье не живут друг без  друга»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6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874" y="260648"/>
            <a:ext cx="8229600" cy="1143000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           </a:t>
            </a:r>
            <a:r>
              <a:rPr lang="ru-RU" sz="4800" b="1" i="1" dirty="0" smtClean="0">
                <a:solidFill>
                  <a:srgbClr val="FF0000"/>
                </a:solidFill>
              </a:rPr>
              <a:t>ЗДОРОВЬЕ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1988840"/>
            <a:ext cx="1008112" cy="11521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13674" y="1988840"/>
            <a:ext cx="66338" cy="21602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84168" y="1877235"/>
            <a:ext cx="1080120" cy="320794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611560" y="3212976"/>
            <a:ext cx="3024336" cy="108012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</a:pPr>
            <a:endParaRPr lang="ru-RU" sz="24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400" b="1" i="1" dirty="0">
                <a:solidFill>
                  <a:srgbClr val="00B050"/>
                </a:solidFill>
              </a:rPr>
              <a:t>ФИЗИЧЕСКОЕ</a:t>
            </a:r>
            <a:endParaRPr lang="ru-RU" sz="2400" b="1" i="1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FFFFFF"/>
                </a:solidFill>
              </a:rPr>
              <a:t>ФИЗИЧЕСКОЕ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293096"/>
            <a:ext cx="2952328" cy="108012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</a:pPr>
            <a:r>
              <a:rPr lang="ru-RU" sz="2400" b="1" i="1" dirty="0">
                <a:solidFill>
                  <a:srgbClr val="0070C0"/>
                </a:solidFill>
              </a:rPr>
              <a:t>ДУШЕВНОЕ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5868144" y="5229200"/>
            <a:ext cx="2880320" cy="1152128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</a:pPr>
            <a:r>
              <a:rPr lang="ru-RU" sz="2400" b="1" i="1" dirty="0">
                <a:solidFill>
                  <a:srgbClr val="F5C201"/>
                </a:solidFill>
              </a:rPr>
              <a:t>СОЦИАЛЬНОЕ</a:t>
            </a:r>
          </a:p>
        </p:txBody>
      </p:sp>
    </p:spTree>
    <p:extLst>
      <p:ext uri="{BB962C8B-B14F-4D97-AF65-F5344CB8AC3E}">
        <p14:creationId xmlns:p14="http://schemas.microsoft.com/office/powerpoint/2010/main" val="315524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ЗДОРОВЬЕ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Отсутствие у человека болезней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Постоянно хороший аппетит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Систематические занятия спортом и хорошая физическая подготовка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Состояние полного физического и душевного благополучия, умение ладить с окружающими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2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/>
          <a:lstStyle/>
          <a:p>
            <a:r>
              <a:rPr lang="ru-RU" b="1" i="1" dirty="0">
                <a:solidFill>
                  <a:schemeClr val="tx2"/>
                </a:solidFill>
              </a:rPr>
              <a:t>ЗДОРОВЫЙ 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416824" cy="482453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 1</a:t>
            </a:r>
            <a:r>
              <a:rPr lang="ru-RU" b="1" dirty="0">
                <a:solidFill>
                  <a:srgbClr val="002060"/>
                </a:solidFill>
              </a:rPr>
              <a:t>. РЕЖИМ </a:t>
            </a:r>
            <a:r>
              <a:rPr lang="ru-RU" b="1" dirty="0" smtClean="0">
                <a:solidFill>
                  <a:srgbClr val="002060"/>
                </a:solidFill>
              </a:rPr>
              <a:t>ДНЯ    </a:t>
            </a:r>
            <a:endParaRPr lang="ru-RU" dirty="0">
              <a:solidFill>
                <a:srgbClr val="002060"/>
              </a:solidFill>
            </a:endParaRPr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/>
          </a:p>
        </p:txBody>
      </p:sp>
      <p:pic>
        <p:nvPicPr>
          <p:cNvPr id="4" name="Picture 3" descr="C:\Users\home\Desktop\клипарт\regim_d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016" y="1381166"/>
            <a:ext cx="1004913" cy="94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492896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2</a:t>
            </a:r>
            <a:r>
              <a:rPr lang="ru-RU" sz="3200" b="1" dirty="0">
                <a:solidFill>
                  <a:srgbClr val="002060"/>
                </a:solidFill>
              </a:rPr>
              <a:t>. ГИГИЕНА</a:t>
            </a:r>
          </a:p>
        </p:txBody>
      </p:sp>
      <p:pic>
        <p:nvPicPr>
          <p:cNvPr id="6" name="Picture 4" descr="C:\Users\home\Desktop\клипарт\97e0f495afc75aeb9ba189a828f13b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87823"/>
            <a:ext cx="1440160" cy="95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3259204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3. ПРАВИЛЬНОЕ ПИТАНИЕ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" name="Picture 5" descr="C:\Users\home\Desktop\клипарт\1414070120_pravilnoe-pitani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656" y="3207965"/>
            <a:ext cx="1511449" cy="95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043608" y="3167390"/>
            <a:ext cx="5295863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endParaRPr lang="ru-RU" sz="28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</a:pPr>
            <a:endParaRPr lang="ru-RU" sz="28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</a:pPr>
            <a:endParaRPr lang="ru-RU" sz="2800" b="1" dirty="0">
              <a:solidFill>
                <a:srgbClr val="0070C0"/>
              </a:solidFill>
            </a:endParaRPr>
          </a:p>
          <a:p>
            <a:pPr>
              <a:spcBef>
                <a:spcPct val="20000"/>
              </a:spcBef>
            </a:pP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43608" y="4077072"/>
            <a:ext cx="38838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4</a:t>
            </a:r>
            <a:r>
              <a:rPr lang="ru-RU" sz="3200" b="1" dirty="0">
                <a:solidFill>
                  <a:srgbClr val="002060"/>
                </a:solidFill>
              </a:rPr>
              <a:t>. </a:t>
            </a:r>
            <a:r>
              <a:rPr lang="ru-RU" sz="3200" b="1" dirty="0">
                <a:solidFill>
                  <a:srgbClr val="002060"/>
                </a:solidFill>
              </a:rPr>
              <a:t>ДВИЖЕНИЕ.СПОРТ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6" name="Picture 6" descr="C:\Users\home\Desktop\клипарт\vrednye-privychki-i-ix-vliyanie-na-zdorove-0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26"/>
          <a:stretch/>
        </p:blipFill>
        <p:spPr bwMode="auto">
          <a:xfrm>
            <a:off x="4134898" y="5400862"/>
            <a:ext cx="1585147" cy="96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043609" y="5241804"/>
            <a:ext cx="44644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5</a:t>
            </a:r>
            <a:r>
              <a:rPr lang="ru-RU" sz="3200" b="1" dirty="0">
                <a:solidFill>
                  <a:srgbClr val="002060"/>
                </a:solidFill>
              </a:rPr>
              <a:t>. ПРИВЫЧКИ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070" y="4243582"/>
            <a:ext cx="1948665" cy="987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09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Comic Sans MS" pitchFamily="66" charset="0"/>
              </a:rPr>
              <a:t/>
            </a:r>
            <a:br>
              <a:rPr lang="ru-RU" sz="1400" b="1" dirty="0" smtClean="0">
                <a:latin typeface="Comic Sans MS" pitchFamily="66" charset="0"/>
              </a:rPr>
            </a:br>
            <a:r>
              <a:rPr lang="ru-RU" sz="1400" b="1" dirty="0" smtClean="0">
                <a:latin typeface="Comic Sans MS" pitchFamily="66" charset="0"/>
              </a:rPr>
              <a:t/>
            </a:r>
            <a:br>
              <a:rPr lang="ru-RU" sz="1400" b="1" dirty="0" smtClean="0"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УСТНЫЙ ЖУРНАЛ</a:t>
            </a:r>
            <a:endParaRPr lang="ru-RU" sz="3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4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5700" b="1" i="1" dirty="0" smtClean="0">
                <a:solidFill>
                  <a:srgbClr val="FF0000"/>
                </a:solidFill>
                <a:latin typeface="Comic Sans MS" pitchFamily="66" charset="0"/>
              </a:rPr>
              <a:t>БУДЬ ЗДОРОВ НА СТО ГОДОВ</a:t>
            </a:r>
          </a:p>
          <a:p>
            <a:pPr marL="0" indent="0">
              <a:buNone/>
            </a:pPr>
            <a:endParaRPr lang="ru-RU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4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2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     </a:t>
            </a:r>
          </a:p>
          <a:p>
            <a:pPr marL="0" indent="0">
              <a:buNone/>
            </a:pPr>
            <a:r>
              <a:rPr lang="ru-RU" sz="1600" b="1" dirty="0" smtClean="0">
                <a:latin typeface="Comic Sans MS" pitchFamily="66" charset="0"/>
              </a:rPr>
              <a:t>                      </a:t>
            </a:r>
          </a:p>
          <a:p>
            <a:pPr marL="0" indent="0">
              <a:buNone/>
            </a:pPr>
            <a:r>
              <a:rPr lang="ru-RU" sz="1600" b="1" dirty="0">
                <a:latin typeface="Comic Sans MS" pitchFamily="66" charset="0"/>
              </a:rPr>
              <a:t> </a:t>
            </a:r>
            <a:r>
              <a:rPr lang="ru-RU" sz="1600" b="1" dirty="0" smtClean="0">
                <a:latin typeface="Comic Sans MS" pitchFamily="66" charset="0"/>
              </a:rPr>
              <a:t>                        </a:t>
            </a:r>
          </a:p>
          <a:p>
            <a:pPr marL="0" indent="0" algn="r">
              <a:buNone/>
            </a:pPr>
            <a:r>
              <a:rPr lang="ru-RU" sz="1600" b="1" dirty="0">
                <a:latin typeface="Comic Sans MS" pitchFamily="66" charset="0"/>
              </a:rPr>
              <a:t> </a:t>
            </a:r>
            <a:r>
              <a:rPr lang="ru-RU" sz="1600" b="1" dirty="0" smtClean="0">
                <a:latin typeface="Comic Sans MS" pitchFamily="66" charset="0"/>
              </a:rPr>
              <a:t>                                                 </a:t>
            </a:r>
          </a:p>
          <a:p>
            <a:pPr marL="0" indent="0" algn="r">
              <a:buNone/>
            </a:pPr>
            <a:endParaRPr lang="ru-RU" sz="1600" b="1" dirty="0" smtClean="0">
              <a:latin typeface="Comic Sans MS" pitchFamily="66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Comic Sans MS" pitchFamily="66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Comic Sans MS" pitchFamily="66" charset="0"/>
            </a:endParaRPr>
          </a:p>
          <a:p>
            <a:pPr marL="0" indent="0" algn="r">
              <a:buNone/>
            </a:pPr>
            <a:endParaRPr lang="ru-RU" sz="1600" b="1" dirty="0" smtClean="0">
              <a:latin typeface="Comic Sans MS" pitchFamily="66" charset="0"/>
            </a:endParaRPr>
          </a:p>
          <a:p>
            <a:pPr marL="0" indent="0" algn="r">
              <a:buNone/>
            </a:pPr>
            <a:r>
              <a:rPr lang="ru-RU" sz="1600" b="1" dirty="0" smtClean="0">
                <a:latin typeface="Comic Sans MS" pitchFamily="66" charset="0"/>
              </a:rPr>
              <a:t>  </a:t>
            </a:r>
            <a:endParaRPr lang="ru-RU" sz="1600" b="1" dirty="0">
              <a:latin typeface="Comic Sans MS" pitchFamily="66" charset="0"/>
            </a:endParaRPr>
          </a:p>
        </p:txBody>
      </p:sp>
      <p:pic>
        <p:nvPicPr>
          <p:cNvPr id="2052" name="Picture 4" descr="C:\Users\home\Desktop\клипарт\206589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78962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9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УСТНЫЙ ЖУРНАЛ  «БУДЬ ЗДОРОВ НА СТО ГОДОВ»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                          страница 1</a:t>
            </a:r>
          </a:p>
          <a:p>
            <a:pPr>
              <a:buNone/>
            </a:pPr>
            <a:r>
              <a:rPr lang="ru-RU" dirty="0" smtClean="0"/>
              <a:t>                       </a:t>
            </a:r>
            <a:r>
              <a:rPr lang="ru-RU" sz="4800" b="1" dirty="0" smtClean="0">
                <a:solidFill>
                  <a:srgbClr val="339933"/>
                </a:solidFill>
              </a:rPr>
              <a:t>РЕЖИМ ДНЯ</a:t>
            </a:r>
            <a:endParaRPr lang="ru-RU" sz="4800" b="1" dirty="0">
              <a:solidFill>
                <a:srgbClr val="339933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972169"/>
            <a:ext cx="3168352" cy="31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0032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4800" b="1" dirty="0">
                <a:solidFill>
                  <a:srgbClr val="339933"/>
                </a:solidFill>
                <a:ea typeface="+mn-ea"/>
                <a:cs typeface="+mn-cs"/>
              </a:rPr>
              <a:t>РЕЖИМ ДНЯ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«Правильный режим дня-это правильная организация и наиболее целесообразное распределение по времени сна, питания, труда, отдыха, личной гигиены и </a:t>
            </a:r>
            <a:r>
              <a:rPr lang="ru-RU" b="1" i="1" dirty="0" err="1" smtClean="0"/>
              <a:t>т.д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pic>
        <p:nvPicPr>
          <p:cNvPr id="1028" name="Picture 4" descr="http://active-mama.com/wp-content/uploads/2015/11/rasporyadok-dnya-shkolnika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8" t="7159" r="10380" b="2858"/>
          <a:stretch/>
        </p:blipFill>
        <p:spPr bwMode="auto">
          <a:xfrm>
            <a:off x="245384" y="4221295"/>
            <a:ext cx="1354705" cy="158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ctive-mama.com/wp-content/uploads/2015/11/rasporyadok-dnya-shkolnika-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t="4272" r="6726" b="4087"/>
          <a:stretch/>
        </p:blipFill>
        <p:spPr bwMode="auto">
          <a:xfrm>
            <a:off x="1657381" y="5001666"/>
            <a:ext cx="1330131" cy="147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1.liveinternet.ru/images/foto/c/1/apps/4/829/4829729_0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7" t="17977" r="5968" b="17143"/>
          <a:stretch/>
        </p:blipFill>
        <p:spPr bwMode="auto">
          <a:xfrm>
            <a:off x="3007516" y="4171664"/>
            <a:ext cx="1440160" cy="159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active-mama.com/wp-content/uploads/2015/11/rasporyadok-dnya-shkolnika-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 t="6365" r="6504" b="4255"/>
          <a:stretch/>
        </p:blipFill>
        <p:spPr bwMode="auto">
          <a:xfrm>
            <a:off x="4479188" y="4969591"/>
            <a:ext cx="1354377" cy="142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active-mama.com/wp-content/uploads/2015/11/rasporyadok-dnya-shkolnika-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" t="7134" r="7964" b="4505"/>
          <a:stretch/>
        </p:blipFill>
        <p:spPr bwMode="auto">
          <a:xfrm>
            <a:off x="7483016" y="5013176"/>
            <a:ext cx="1379630" cy="146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active-mama.com/wp-content/uploads/2015/11/rasporyadok-dnya-shkolnika-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t="4122" r="9341" b="3796"/>
          <a:stretch/>
        </p:blipFill>
        <p:spPr bwMode="auto">
          <a:xfrm>
            <a:off x="5994092" y="4159991"/>
            <a:ext cx="1458227" cy="16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72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4800" b="1" dirty="0">
                <a:solidFill>
                  <a:srgbClr val="339933"/>
                </a:solidFill>
                <a:ea typeface="+mn-ea"/>
                <a:cs typeface="+mn-cs"/>
              </a:rPr>
              <a:t>РЕЖИМ ДНЯ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sz="4000" b="1" i="1" dirty="0" smtClean="0">
                <a:solidFill>
                  <a:srgbClr val="C00000"/>
                </a:solidFill>
              </a:rPr>
              <a:t>СУТКИ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</a:t>
            </a:r>
            <a:r>
              <a:rPr lang="ru-RU" b="1" dirty="0" smtClean="0"/>
              <a:t>7-8 часов </a:t>
            </a:r>
            <a:r>
              <a:rPr lang="ru-RU" b="1" dirty="0" smtClean="0">
                <a:solidFill>
                  <a:srgbClr val="C00000"/>
                </a:solidFill>
              </a:rPr>
              <a:t>работы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                    9-10 часов </a:t>
            </a:r>
            <a:r>
              <a:rPr lang="ru-RU" b="1" dirty="0" smtClean="0">
                <a:solidFill>
                  <a:srgbClr val="C00000"/>
                </a:solidFill>
              </a:rPr>
              <a:t>сна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                               6-7 часов </a:t>
            </a:r>
            <a:r>
              <a:rPr lang="ru-RU" b="1" dirty="0" smtClean="0">
                <a:solidFill>
                  <a:srgbClr val="C00000"/>
                </a:solidFill>
              </a:rPr>
              <a:t>активного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отдыха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2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469</Words>
  <Application>Microsoft Office PowerPoint</Application>
  <PresentationFormat>Экран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ГБОУ «Негинская школа-интернат»</vt:lpstr>
      <vt:lpstr>Презентация PowerPoint</vt:lpstr>
      <vt:lpstr>Презентация PowerPoint</vt:lpstr>
      <vt:lpstr>ЗДОРОВЬЕ</vt:lpstr>
      <vt:lpstr>ЗДОРОВЫЙ ОБРАЗ ЖИЗНИ</vt:lpstr>
      <vt:lpstr>  УСТНЫЙ ЖУРНАЛ</vt:lpstr>
      <vt:lpstr>УСТНЫЙ ЖУРНАЛ  «БУДЬ ЗДОРОВ НА СТО ГОДОВ»</vt:lpstr>
      <vt:lpstr>РЕЖИМ ДНЯ</vt:lpstr>
      <vt:lpstr>РЕЖИМ ДНЯ</vt:lpstr>
      <vt:lpstr>БУДЬ ЗДОРОВ НА СТО ГОДОВ</vt:lpstr>
      <vt:lpstr>УСТНЫЙ ЖУРНАЛ  «БУДЬ ЗДОРОВ НА СТО ГОДОВ»</vt:lpstr>
      <vt:lpstr>«ГИГИЕНА И ЗДОРОВЬЕ»</vt:lpstr>
      <vt:lpstr>«ГИГИЕНА И ЗДОРОВЬЕ» Владимир Маяковский «Санплакат»</vt:lpstr>
      <vt:lpstr>«ГИГИЕНА И ЗДОРОВЬЕ»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«Негинская школа-интернат»</dc:title>
  <dc:creator>home</dc:creator>
  <cp:lastModifiedBy>home</cp:lastModifiedBy>
  <cp:revision>1</cp:revision>
  <dcterms:created xsi:type="dcterms:W3CDTF">2019-11-23T16:28:58Z</dcterms:created>
  <dcterms:modified xsi:type="dcterms:W3CDTF">2019-11-23T16:29:59Z</dcterms:modified>
</cp:coreProperties>
</file>