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4" r:id="rId3"/>
    <p:sldId id="258" r:id="rId4"/>
    <p:sldId id="259" r:id="rId5"/>
    <p:sldId id="260" r:id="rId6"/>
    <p:sldId id="275" r:id="rId7"/>
    <p:sldId id="262" r:id="rId8"/>
    <p:sldId id="263" r:id="rId9"/>
    <p:sldId id="27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B82C3-2985-4B6D-89CA-FCFE23B2C7CA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2479C-EDA3-44CD-8EDF-54E3A1CEB5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B82C3-2985-4B6D-89CA-FCFE23B2C7CA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2479C-EDA3-44CD-8EDF-54E3A1CEB5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B82C3-2985-4B6D-89CA-FCFE23B2C7CA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2479C-EDA3-44CD-8EDF-54E3A1CEB566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B82C3-2985-4B6D-89CA-FCFE23B2C7CA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2479C-EDA3-44CD-8EDF-54E3A1CEB56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B82C3-2985-4B6D-89CA-FCFE23B2C7CA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2479C-EDA3-44CD-8EDF-54E3A1CEB5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B82C3-2985-4B6D-89CA-FCFE23B2C7CA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2479C-EDA3-44CD-8EDF-54E3A1CEB56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B82C3-2985-4B6D-89CA-FCFE23B2C7CA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2479C-EDA3-44CD-8EDF-54E3A1CEB5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B82C3-2985-4B6D-89CA-FCFE23B2C7CA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2479C-EDA3-44CD-8EDF-54E3A1CEB5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B82C3-2985-4B6D-89CA-FCFE23B2C7CA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2479C-EDA3-44CD-8EDF-54E3A1CEB5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B82C3-2985-4B6D-89CA-FCFE23B2C7CA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2479C-EDA3-44CD-8EDF-54E3A1CEB566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B82C3-2985-4B6D-89CA-FCFE23B2C7CA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2479C-EDA3-44CD-8EDF-54E3A1CEB56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DCEB82C3-2985-4B6D-89CA-FCFE23B2C7CA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842479C-EDA3-44CD-8EDF-54E3A1CEB56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1412776"/>
            <a:ext cx="6400800" cy="4392488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</a:pPr>
            <a:endParaRPr lang="ru-RU" b="1" dirty="0" smtClean="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</a:pPr>
            <a:endParaRPr lang="ru-RU" b="1" dirty="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ПОДГОТОВКА К НОВОМУ УЧЕБНОМУ ГОДУ</a:t>
            </a:r>
            <a:endParaRPr lang="ru-RU" b="1" dirty="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</a:pPr>
            <a:endParaRPr lang="ru-RU" b="1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</a:pPr>
            <a:endParaRPr lang="ru-RU" b="1" dirty="0" smtClean="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</a:pPr>
            <a:endParaRPr lang="ru-RU" b="1" dirty="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			Подготовила </a:t>
            </a:r>
            <a:r>
              <a:rPr lang="ru-RU" b="1" dirty="0">
                <a:latin typeface="Times New Roman"/>
                <a:ea typeface="Times New Roman"/>
                <a:cs typeface="Times New Roman"/>
              </a:rPr>
              <a:t>: 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Соловьева Л.А.</a:t>
            </a:r>
          </a:p>
          <a:p>
            <a:pPr>
              <a:lnSpc>
                <a:spcPct val="115000"/>
              </a:lnSpc>
            </a:pPr>
            <a:r>
              <a:rPr lang="ru-RU" b="1" dirty="0" smtClean="0">
                <a:latin typeface="Times New Roman"/>
                <a:cs typeface="Times New Roman"/>
              </a:rPr>
              <a:t>			Воспитатель группы № 1</a:t>
            </a:r>
          </a:p>
          <a:p>
            <a:pPr>
              <a:lnSpc>
                <a:spcPct val="115000"/>
              </a:lnSpc>
            </a:pPr>
            <a:r>
              <a:rPr lang="ru-RU" b="1" dirty="0" smtClean="0">
                <a:latin typeface="Times New Roman"/>
                <a:cs typeface="Times New Roman"/>
              </a:rPr>
              <a:t>		МБДОУ «Детский сад №48 «Пчелка»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31570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 К началу учебного года была </a:t>
            </a:r>
            <a:r>
              <a:rPr lang="ru-RU" dirty="0" smtClean="0"/>
              <a:t>подготовлена и обновлена </a:t>
            </a:r>
            <a:r>
              <a:rPr lang="ru-RU" dirty="0"/>
              <a:t>развивающая среда. </a:t>
            </a:r>
          </a:p>
        </p:txBody>
      </p:sp>
      <p:pic>
        <p:nvPicPr>
          <p:cNvPr id="3" name="Рисунок 2" descr="20180917_130649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2929065"/>
            <a:ext cx="2899779" cy="2804191"/>
          </a:xfrm>
          <a:prstGeom prst="rect">
            <a:avLst/>
          </a:prstGeom>
        </p:spPr>
      </p:pic>
      <p:pic>
        <p:nvPicPr>
          <p:cNvPr id="4" name="Содержимое 3" descr="20180917_12501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653136"/>
            <a:ext cx="2777691" cy="1724252"/>
          </a:xfrm>
          <a:prstGeom prst="rect">
            <a:avLst/>
          </a:prstGeom>
        </p:spPr>
      </p:pic>
      <p:pic>
        <p:nvPicPr>
          <p:cNvPr id="5" name="Содержимое 3" descr="20180917_12511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246428"/>
            <a:ext cx="2812359" cy="2024466"/>
          </a:xfrm>
          <a:prstGeom prst="rect">
            <a:avLst/>
          </a:prstGeom>
        </p:spPr>
      </p:pic>
      <p:pic>
        <p:nvPicPr>
          <p:cNvPr id="6" name="Содержимое 3" descr="20180917_131607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2806" y="2246428"/>
            <a:ext cx="2361491" cy="2084732"/>
          </a:xfrm>
          <a:prstGeom prst="rect">
            <a:avLst/>
          </a:prstGeom>
        </p:spPr>
      </p:pic>
      <p:pic>
        <p:nvPicPr>
          <p:cNvPr id="7" name="Содержимое 3" descr="20180917_130619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7666" y="4653136"/>
            <a:ext cx="2361491" cy="1798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42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8640"/>
            <a:ext cx="4176464" cy="374441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1916832"/>
            <a:ext cx="5508104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146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3222104"/>
            <a:ext cx="5292080" cy="374441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171"/>
            <a:ext cx="4320480" cy="340260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9768" y="53396"/>
            <a:ext cx="4374232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08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64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35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871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3952" y="3305231"/>
            <a:ext cx="4464496" cy="32403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4664"/>
            <a:ext cx="3923928" cy="24084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404664"/>
            <a:ext cx="4248472" cy="2408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10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996952"/>
            <a:ext cx="8229600" cy="1252728"/>
          </a:xfrm>
        </p:spPr>
        <p:txBody>
          <a:bodyPr/>
          <a:lstStyle/>
          <a:p>
            <a:r>
              <a:rPr lang="ru-RU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i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191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272</TotalTime>
  <Words>21</Words>
  <Application>Microsoft Office PowerPoint</Application>
  <PresentationFormat>Экран (4:3)</PresentationFormat>
  <Paragraphs>11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Презентация PowerPoint</vt:lpstr>
      <vt:lpstr> К началу учебного года была подготовлена и обновлена развивающая среда.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днс</dc:creator>
  <cp:lastModifiedBy>днс</cp:lastModifiedBy>
  <cp:revision>38</cp:revision>
  <dcterms:created xsi:type="dcterms:W3CDTF">2019-05-30T20:57:31Z</dcterms:created>
  <dcterms:modified xsi:type="dcterms:W3CDTF">2019-11-23T19:08:17Z</dcterms:modified>
</cp:coreProperties>
</file>