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5" r:id="rId5"/>
    <p:sldId id="264" r:id="rId6"/>
    <p:sldId id="266" r:id="rId7"/>
    <p:sldId id="267" r:id="rId8"/>
    <p:sldId id="268" r:id="rId9"/>
    <p:sldId id="269" r:id="rId10"/>
    <p:sldId id="270" r:id="rId11"/>
    <p:sldId id="271" r:id="rId12"/>
    <p:sldId id="276" r:id="rId13"/>
    <p:sldId id="272" r:id="rId14"/>
    <p:sldId id="273" r:id="rId15"/>
    <p:sldId id="274" r:id="rId16"/>
    <p:sldId id="275" r:id="rId17"/>
    <p:sldId id="27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54;&#1058;&#1050;&#1056;&#1067;&#1058;&#1067;&#1045;_&#1047;&#1040;&#1053;&#1071;&#1058;&#1048;&#1071;\&#1044;&#1083;&#1103;%20&#1087;&#1088;&#1077;&#1079;&#1077;&#1085;&#1090;&#1072;&#1094;&#1080;&#1080;%20&#1087;&#1088;&#1086;%20&#1101;&#1083;&#1077;&#1082;&#1090;&#1088;&#1080;&#1095;&#1077;&#1089;&#1090;&#1074;&#1086;\&#1050;&#1080;&#1087;&#1103;&#1090;&#1080;&#1083;&#1100;&#1085;&#1080;&#1082;.mp3" TargetMode="Externa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54;&#1058;&#1050;&#1056;&#1067;&#1058;&#1067;&#1045;_&#1047;&#1040;&#1053;&#1071;&#1058;&#1048;&#1071;\&#1044;&#1083;&#1103;%20&#1087;&#1088;&#1077;&#1079;&#1077;&#1085;&#1090;&#1072;&#1094;&#1080;&#1080;%20&#1087;&#1088;&#1086;%20&#1101;&#1083;&#1077;&#1082;&#1090;&#1088;&#1080;&#1095;&#1077;&#1089;&#1090;&#1074;&#1086;\&#1050;&#1086;&#1092;&#1077;&#1084;&#1086;&#1083;&#1082;&#1072;.mp3" TargetMode="Externa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54;&#1058;&#1050;&#1056;&#1067;&#1058;&#1067;&#1045;_&#1047;&#1040;&#1053;&#1071;&#1058;&#1048;&#1071;\&#1044;&#1083;&#1103;%20&#1087;&#1088;&#1077;&#1079;&#1077;&#1085;&#1090;&#1072;&#1094;&#1080;&#1080;%20&#1087;&#1088;&#1086;%20&#1101;&#1083;&#1077;&#1082;&#1090;&#1088;&#1080;&#1095;&#1077;&#1089;&#1090;&#1074;&#1086;\&#1052;&#1103;&#1089;&#1086;&#1088;&#1091;&#1073;&#1082;&#1072;.mp3" TargetMode="Externa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54;&#1058;&#1050;&#1056;&#1067;&#1058;&#1067;&#1045;_&#1047;&#1040;&#1053;&#1071;&#1058;&#1048;&#1071;\&#1044;&#1083;&#1103;%20&#1087;&#1088;&#1077;&#1079;&#1077;&#1085;&#1090;&#1072;&#1094;&#1080;&#1080;%20&#1087;&#1088;&#1086;%20&#1101;&#1083;&#1077;&#1082;&#1090;&#1088;&#1080;&#1095;&#1077;&#1089;&#1090;&#1074;&#1086;\&#1064;&#1074;&#1077;&#1081;&#1085;&#1072;&#1103;%20&#1084;&#1072;&#1096;&#1080;&#1085;&#1082;&#1072;.mp3" TargetMode="Externa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54;&#1058;&#1050;&#1056;&#1067;&#1058;&#1067;&#1045;_&#1047;&#1040;&#1053;&#1071;&#1058;&#1048;&#1071;\&#1044;&#1083;&#1103;%20&#1087;&#1088;&#1077;&#1079;&#1077;&#1085;&#1090;&#1072;&#1094;&#1080;&#1080;%20&#1087;&#1088;&#1086;%20&#1101;&#1083;&#1077;&#1082;&#1090;&#1088;&#1080;&#1095;&#1077;&#1089;&#1090;&#1074;&#1086;\&#1052;&#1072;&#1083;&#1077;&#1085;&#1100;&#1082;&#1080;&#1081;%20&#1092;&#1077;&#1085;.mp3" TargetMode="Externa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54;&#1058;&#1050;&#1056;&#1067;&#1058;&#1067;&#1045;_&#1047;&#1040;&#1053;&#1071;&#1058;&#1048;&#1071;\&#1044;&#1083;&#1103;%20&#1087;&#1088;&#1077;&#1079;&#1077;&#1085;&#1090;&#1072;&#1094;&#1080;&#1080;%20&#1087;&#1088;&#1086;%20&#1101;&#1083;&#1077;&#1082;&#1090;&#1088;&#1080;&#1095;&#1077;&#1089;&#1090;&#1074;&#1086;\&#1052;&#1080;&#1082;&#1089;&#1077;&#1088;.mp3" TargetMode="Externa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54;&#1058;&#1050;&#1056;&#1067;&#1058;&#1067;&#1045;_&#1047;&#1040;&#1053;&#1071;&#1058;&#1048;&#1071;\&#1044;&#1083;&#1103;%20&#1087;&#1088;&#1077;&#1079;&#1077;&#1085;&#1090;&#1072;&#1094;&#1080;&#1080;%20&#1087;&#1088;&#1086;%20&#1101;&#1083;&#1077;&#1082;&#1090;&#1088;&#1080;&#1095;&#1077;&#1089;&#1090;&#1074;&#1086;\&#1057;&#1090;&#1080;&#1088;&#1072;&#1083;&#1100;&#1085;&#1072;&#1103;%20&#1084;&#1072;&#1096;&#1080;&#1085;&#1072;.mp3" TargetMode="Externa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54;&#1058;&#1050;&#1056;&#1067;&#1058;&#1067;&#1045;_&#1047;&#1040;&#1053;&#1071;&#1058;&#1048;&#1071;\&#1044;&#1083;&#1103;%20&#1087;&#1088;&#1077;&#1079;&#1077;&#1085;&#1090;&#1072;&#1094;&#1080;&#1080;%20&#1087;&#1088;&#1086;%20&#1101;&#1083;&#1077;&#1082;&#1090;&#1088;&#1080;&#1095;&#1077;&#1089;&#1090;&#1074;&#1086;\&#1055;&#1099;&#1083;&#1077;&#1089;&#1086;&#1089;.mp3" TargetMode="Externa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45" y="142852"/>
            <a:ext cx="885831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Волшебное электричество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7" name="Picture 3" descr="E:\ОТКРЫТЫЕ_ЗАНЯТИЯ\Для презентации про электричество\i (3).jpg"/>
          <p:cNvPicPr>
            <a:picLocks noChangeAspect="1" noChangeArrowheads="1"/>
          </p:cNvPicPr>
          <p:nvPr/>
        </p:nvPicPr>
        <p:blipFill>
          <a:blip r:embed="rId2" cstate="print"/>
          <a:srcRect l="34375" t="25000" r="34375" b="51042"/>
          <a:stretch>
            <a:fillRect/>
          </a:stretch>
        </p:blipFill>
        <p:spPr bwMode="auto">
          <a:xfrm>
            <a:off x="1285852" y="2143116"/>
            <a:ext cx="6584720" cy="3786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E:\ОТКРЫТЫЕ_ЗАНЯТИЯ\Для презентации про электричество\elektrochajnik+chajnik+bitovaya+tehnika+elektropribori+domashnyaya+tehnika+kuhonnie+pribori+36831577062.jpg"/>
          <p:cNvPicPr>
            <a:picLocks noChangeAspect="1" noChangeArrowheads="1"/>
          </p:cNvPicPr>
          <p:nvPr/>
        </p:nvPicPr>
        <p:blipFill>
          <a:blip r:embed="rId3" cstate="print"/>
          <a:srcRect l="11711" r="14414"/>
          <a:stretch>
            <a:fillRect/>
          </a:stretch>
        </p:blipFill>
        <p:spPr bwMode="auto">
          <a:xfrm>
            <a:off x="1785918" y="571480"/>
            <a:ext cx="5857916" cy="5724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Кипятильни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429652" y="585789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13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E:\ОТКРЫТЫЕ_ЗАНЯТИЯ\Для презентации про электричество\i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7342" y="571480"/>
            <a:ext cx="5432943" cy="59293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Кофемол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358214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65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Рисунок 4" descr="C:\Users\а\Desktop\Downloads\didakticheskie-zadaniya-dlya-detey-5-6-let-okrujayuschiy-mir-44375-large.jpg"/>
          <p:cNvPicPr>
            <a:picLocks noChangeAspect="1" noChangeArrowheads="1"/>
          </p:cNvPicPr>
          <p:nvPr/>
        </p:nvPicPr>
        <p:blipFill>
          <a:blip r:embed="rId2" cstate="print"/>
          <a:srcRect t="8347" b="1732"/>
          <a:stretch>
            <a:fillRect/>
          </a:stretch>
        </p:blipFill>
        <p:spPr bwMode="auto">
          <a:xfrm>
            <a:off x="2214546" y="357166"/>
            <a:ext cx="5000660" cy="6193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ОТКРЫТЫЕ_ЗАНЯТИЯ\Для презентации про электричество\53fc33c7272071.96177891.jpg"/>
          <p:cNvPicPr>
            <a:picLocks noChangeAspect="1" noChangeArrowheads="1"/>
          </p:cNvPicPr>
          <p:nvPr/>
        </p:nvPicPr>
        <p:blipFill>
          <a:blip r:embed="rId2" cstate="print"/>
          <a:srcRect l="64063" t="5000" r="8984" b="50000"/>
          <a:stretch>
            <a:fillRect/>
          </a:stretch>
        </p:blipFill>
        <p:spPr bwMode="auto">
          <a:xfrm>
            <a:off x="642909" y="714356"/>
            <a:ext cx="2464611" cy="2571768"/>
          </a:xfrm>
          <a:prstGeom prst="rect">
            <a:avLst/>
          </a:prstGeom>
          <a:noFill/>
        </p:spPr>
      </p:pic>
      <p:pic>
        <p:nvPicPr>
          <p:cNvPr id="3075" name="Picture 3" descr="E:\ОТКРЫТЫЕ_ЗАНЯТИЯ\Для презентации про электричество\hello_html_16dcdb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929066"/>
            <a:ext cx="2535258" cy="2427510"/>
          </a:xfrm>
          <a:prstGeom prst="rect">
            <a:avLst/>
          </a:prstGeom>
          <a:noFill/>
        </p:spPr>
      </p:pic>
      <p:pic>
        <p:nvPicPr>
          <p:cNvPr id="3076" name="Picture 4" descr="E:\ОТКРЫТЫЕ_ЗАНЯТИЯ\Для презентации про электричество\i (7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714356"/>
            <a:ext cx="4933945" cy="5325000"/>
          </a:xfrm>
          <a:prstGeom prst="rect">
            <a:avLst/>
          </a:prstGeom>
          <a:noFill/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0"/>
            <a:ext cx="885828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Правило 1. Не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вставляйте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электрическую розетку </a:t>
            </a:r>
            <a:r>
              <a:rPr kumimoji="0" lang="ru-RU" sz="2000" b="1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посторонние предметы!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ОТКРЫТЫЕ_ЗАНЯТИЯ\Для презентации про электричество\53fc33c7272071.96177891.jpg"/>
          <p:cNvPicPr>
            <a:picLocks noChangeAspect="1" noChangeArrowheads="1"/>
          </p:cNvPicPr>
          <p:nvPr/>
        </p:nvPicPr>
        <p:blipFill>
          <a:blip r:embed="rId2" cstate="print"/>
          <a:srcRect l="35938" t="5000" r="35937" b="51875"/>
          <a:stretch>
            <a:fillRect/>
          </a:stretch>
        </p:blipFill>
        <p:spPr bwMode="auto">
          <a:xfrm>
            <a:off x="571472" y="642918"/>
            <a:ext cx="2459952" cy="2357454"/>
          </a:xfrm>
          <a:prstGeom prst="rect">
            <a:avLst/>
          </a:prstGeom>
          <a:noFill/>
        </p:spPr>
      </p:pic>
      <p:pic>
        <p:nvPicPr>
          <p:cNvPr id="4098" name="Picture 2" descr="E:\ОТКРЫТЫЕ_ЗАНЯТИЯ\Для презентации про электричество\7898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428736"/>
            <a:ext cx="5599901" cy="38918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E:\ОТКРЫТЫЕ_ЗАНЯТИЯ\Для презентации про электричество\i (8).jpg"/>
          <p:cNvPicPr>
            <a:picLocks noChangeAspect="1" noChangeArrowheads="1"/>
          </p:cNvPicPr>
          <p:nvPr/>
        </p:nvPicPr>
        <p:blipFill>
          <a:blip r:embed="rId4" cstate="print"/>
          <a:srcRect t="4122" r="58791" b="36037"/>
          <a:stretch>
            <a:fillRect/>
          </a:stretch>
        </p:blipFill>
        <p:spPr bwMode="auto">
          <a:xfrm>
            <a:off x="571472" y="3571876"/>
            <a:ext cx="2500330" cy="2143140"/>
          </a:xfrm>
          <a:prstGeom prst="rect">
            <a:avLst/>
          </a:prstGeom>
          <a:noFill/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142852"/>
            <a:ext cx="747211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Правило 2. Не касайтесь руками оголённых проводов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ОТКРЫТЫЕ_ЗАНЯТИЯ\Для презентации про электричество\53fc33c7272071.96177891.jpg"/>
          <p:cNvPicPr>
            <a:picLocks noChangeAspect="1" noChangeArrowheads="1"/>
          </p:cNvPicPr>
          <p:nvPr/>
        </p:nvPicPr>
        <p:blipFill>
          <a:blip r:embed="rId2" cstate="print"/>
          <a:srcRect l="7812" t="3125" r="64063" b="50000"/>
          <a:stretch>
            <a:fillRect/>
          </a:stretch>
        </p:blipFill>
        <p:spPr bwMode="auto">
          <a:xfrm>
            <a:off x="642910" y="714356"/>
            <a:ext cx="2537478" cy="2643206"/>
          </a:xfrm>
          <a:prstGeom prst="rect">
            <a:avLst/>
          </a:prstGeom>
          <a:noFill/>
        </p:spPr>
      </p:pic>
      <p:pic>
        <p:nvPicPr>
          <p:cNvPr id="5122" name="Picture 2" descr="E:\ОТКРЫТЫЕ_ЗАНЯТИЯ\Для презентации про электричество\hello_html_1315e66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857628"/>
            <a:ext cx="2608333" cy="2530083"/>
          </a:xfrm>
          <a:prstGeom prst="rect">
            <a:avLst/>
          </a:prstGeom>
          <a:noFill/>
        </p:spPr>
      </p:pic>
      <p:pic>
        <p:nvPicPr>
          <p:cNvPr id="5123" name="Picture 3" descr="E:\ОТКРЫТЫЕ_ЗАНЯТИЯ\Для презентации про электричество\i (6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6182" y="928670"/>
            <a:ext cx="5048264" cy="5040376"/>
          </a:xfrm>
          <a:prstGeom prst="rect">
            <a:avLst/>
          </a:prstGeom>
          <a:noFill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214290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142852"/>
            <a:ext cx="864399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Правило 3. Не прикасайся к включенным приборам мокрыми руками!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ОТКРЫТЫЕ_ЗАНЯТИЯ\Для презентации про электричество\53fc33c7272071.96177891.jpg"/>
          <p:cNvPicPr>
            <a:picLocks noChangeAspect="1" noChangeArrowheads="1"/>
          </p:cNvPicPr>
          <p:nvPr/>
        </p:nvPicPr>
        <p:blipFill>
          <a:blip r:embed="rId2" cstate="print"/>
          <a:srcRect l="35938" t="50000" r="35937" b="5000"/>
          <a:stretch>
            <a:fillRect/>
          </a:stretch>
        </p:blipFill>
        <p:spPr bwMode="auto">
          <a:xfrm>
            <a:off x="500034" y="785794"/>
            <a:ext cx="2428892" cy="2428892"/>
          </a:xfrm>
          <a:prstGeom prst="rect">
            <a:avLst/>
          </a:prstGeom>
          <a:noFill/>
        </p:spPr>
      </p:pic>
      <p:pic>
        <p:nvPicPr>
          <p:cNvPr id="7171" name="Picture 3" descr="E:\ОТКРЫТЫЕ_ЗАНЯТИЯ\Для презентации про электричество\i (5).jpg"/>
          <p:cNvPicPr>
            <a:picLocks noChangeAspect="1" noChangeArrowheads="1"/>
          </p:cNvPicPr>
          <p:nvPr/>
        </p:nvPicPr>
        <p:blipFill>
          <a:blip r:embed="rId3" cstate="print"/>
          <a:srcRect t="18928" r="1923"/>
          <a:stretch>
            <a:fillRect/>
          </a:stretch>
        </p:blipFill>
        <p:spPr bwMode="auto">
          <a:xfrm>
            <a:off x="3214678" y="1285860"/>
            <a:ext cx="5572164" cy="4133596"/>
          </a:xfrm>
          <a:prstGeom prst="rect">
            <a:avLst/>
          </a:prstGeom>
          <a:noFill/>
        </p:spPr>
      </p:pic>
      <p:pic>
        <p:nvPicPr>
          <p:cNvPr id="7" name="Picture 2" descr="E:\ОТКРЫТЫЕ_ЗАНЯТИЯ\Для презентации про электричество\i (4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3714752"/>
            <a:ext cx="2468984" cy="234553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4282" y="142852"/>
            <a:ext cx="85011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Правило 4. Не оставляйте включенные электроприборы без присмотра!</a:t>
            </a:r>
            <a:endParaRPr lang="ru-RU" sz="20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14678" y="1714488"/>
            <a:ext cx="5747872" cy="35924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0"/>
            <a:ext cx="3071834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Вижу розетку внизу на стене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интересно становится мне,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за таинственный зверь там сидит,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Нашим приборам работать велит?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Зверя зовут электрический ток.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Очень опасно играть с ним, дружок!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Руки подальше от тока держи.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Пальцы в розетку совать не спеши!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попробуешь с током шутить,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разозлится и может убить.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Ток – для электроприборов, пойми,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Лучше его никогда не дразни!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Ток бежит по проводам</a:t>
            </a:r>
            <a:endParaRPr kumimoji="0" lang="ru-RU" sz="16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Свет несет в квартиру к нам.</a:t>
            </a:r>
            <a:endParaRPr kumimoji="0" lang="ru-RU" sz="16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 работали приборы,</a:t>
            </a:r>
            <a:endParaRPr kumimoji="0" lang="ru-RU" sz="16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Холодильник, мониторы</a:t>
            </a:r>
            <a:endParaRPr kumimoji="0" lang="ru-RU" sz="16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Кофемолка, пылесос</a:t>
            </a:r>
            <a:endParaRPr kumimoji="0" lang="ru-RU" sz="16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Ток энергию принес.</a:t>
            </a:r>
            <a:endParaRPr kumimoji="0" lang="ru-RU" sz="16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6458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ОТКРЫТЫЕ_ЗАНЯТИЯ\Для презентации про электричество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" y="1143000"/>
            <a:ext cx="81153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ОТКРЫТЫЕ_ЗАНЯТИЯ\Для презентации про электричество\i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714488"/>
            <a:ext cx="7920580" cy="41814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E:\ОТКРЫТЫЕ_ЗАНЯТИЯ\Для презентации про электричество\Ремонт-мясорубок-в-Киеве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571480"/>
            <a:ext cx="5357850" cy="535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Мясоруб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215338" y="600076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586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ОТКРЫТЫЕ_ЗАНЯТИЯ\Для презентации про электричество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785794"/>
            <a:ext cx="6855721" cy="5047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Швейная машин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215338" y="600076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E:\ОТКРЫТЫЕ_ЗАНЯТИЯ\Для презентации про электричество\fen+bitovaya+tehnika+elektropribori+domashnyaya+tehnika+oboi+fen+92451265100.jpg"/>
          <p:cNvPicPr>
            <a:picLocks noChangeAspect="1" noChangeArrowheads="1"/>
          </p:cNvPicPr>
          <p:nvPr/>
        </p:nvPicPr>
        <p:blipFill>
          <a:blip r:embed="rId3" cstate="print"/>
          <a:srcRect l="9013" t="3125" r="8159"/>
          <a:stretch>
            <a:fillRect/>
          </a:stretch>
        </p:blipFill>
        <p:spPr bwMode="auto">
          <a:xfrm>
            <a:off x="1285852" y="214290"/>
            <a:ext cx="6929486" cy="6643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Маленький фе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49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E:\ОТКРЫТЫЕ_ЗАНЯТИЯ\Для презентации про электричество\13513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428604"/>
            <a:ext cx="5929330" cy="5929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Миксер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01090" y="571501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1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E:\ОТКРЫТЫЕ_ЗАНЯТИЯ\Для презентации про электричество\71271900_1mashina_stiralnay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642918"/>
            <a:ext cx="6024449" cy="52832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Стиральная машин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429652" y="600076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147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E:\ОТКРЫТЫЕ_ЗАНЯТИЯ\Для презентации про электричество\71271944_1puyleso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2000240"/>
            <a:ext cx="7741930" cy="37267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Пылесос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01090" y="607220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995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50</Words>
  <Application>Microsoft Office PowerPoint</Application>
  <PresentationFormat>Экран (4:3)</PresentationFormat>
  <Paragraphs>14</Paragraphs>
  <Slides>17</Slides>
  <Notes>0</Notes>
  <HiddenSlides>0</HiddenSlides>
  <MMClips>8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Вера</dc:creator>
  <cp:lastModifiedBy>Вера</cp:lastModifiedBy>
  <cp:revision>25</cp:revision>
  <dcterms:created xsi:type="dcterms:W3CDTF">2017-03-09T08:29:54Z</dcterms:created>
  <dcterms:modified xsi:type="dcterms:W3CDTF">2017-03-17T09:06:56Z</dcterms:modified>
</cp:coreProperties>
</file>