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5" r:id="rId3"/>
    <p:sldId id="266" r:id="rId4"/>
    <p:sldId id="263" r:id="rId5"/>
    <p:sldId id="264" r:id="rId6"/>
    <p:sldId id="267" r:id="rId7"/>
    <p:sldId id="261" r:id="rId8"/>
    <p:sldId id="260" r:id="rId9"/>
    <p:sldId id="259" r:id="rId10"/>
    <p:sldId id="258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250" autoAdjust="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6A981-5CED-42B2-910F-5D0514A23E3E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202BB1-AA99-466C-B4B5-57B88383EB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792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D594E-D934-4A8E-9079-C3A528EB7209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FFEEE-1063-40CC-B97C-0DBF387E0A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969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D594E-D934-4A8E-9079-C3A528EB7209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FFEEE-1063-40CC-B97C-0DBF387E0A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861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D594E-D934-4A8E-9079-C3A528EB7209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FFEEE-1063-40CC-B97C-0DBF387E0A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077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D594E-D934-4A8E-9079-C3A528EB7209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FFEEE-1063-40CC-B97C-0DBF387E0A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31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D594E-D934-4A8E-9079-C3A528EB7209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FFEEE-1063-40CC-B97C-0DBF387E0A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969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D594E-D934-4A8E-9079-C3A528EB7209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FFEEE-1063-40CC-B97C-0DBF387E0A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3120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D594E-D934-4A8E-9079-C3A528EB7209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FFEEE-1063-40CC-B97C-0DBF387E0A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3424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D594E-D934-4A8E-9079-C3A528EB7209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FFEEE-1063-40CC-B97C-0DBF387E0A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490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D594E-D934-4A8E-9079-C3A528EB7209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FFEEE-1063-40CC-B97C-0DBF387E0A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000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D594E-D934-4A8E-9079-C3A528EB7209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FFEEE-1063-40CC-B97C-0DBF387E0A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2290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D594E-D934-4A8E-9079-C3A528EB7209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FFEEE-1063-40CC-B97C-0DBF387E0A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3684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BD594E-D934-4A8E-9079-C3A528EB7209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FFEEE-1063-40CC-B97C-0DBF387E0A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96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9" name="Picture 5" descr="C:\Users\Чеботковы\Desktop\aHR0cDovL2xhc3RvaGthMTk2Mi5ydXNlZHUubmV0L2dhbGxlcnkvMzU1OC8yMy0zMy5qcGc=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04788"/>
            <a:ext cx="9753600" cy="7267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4849" y="381135"/>
            <a:ext cx="8388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Технологический проект 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6" y="1810963"/>
            <a:ext cx="92132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2"/>
                </a:solidFill>
              </a:rPr>
              <a:t>    «Дачный участок» для черепашки</a:t>
            </a:r>
            <a:endParaRPr lang="ru-RU" sz="4400" b="1" dirty="0">
              <a:solidFill>
                <a:schemeClr val="accent2"/>
              </a:solidFill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6030" y="3135023"/>
            <a:ext cx="3691940" cy="27871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Прямоугольник 5"/>
          <p:cNvSpPr/>
          <p:nvPr/>
        </p:nvSpPr>
        <p:spPr>
          <a:xfrm>
            <a:off x="3131840" y="5978128"/>
            <a:ext cx="608143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Сахабиев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Вадим,  обучающийся 1 «А» класса  МБОУ СОШ № 1 г. Советский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Чеботкова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Т.О.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4283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Чеботковы\Desktop\shablony-dlya-prezentaziy-11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570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59632" y="1916832"/>
            <a:ext cx="734481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экономическом расчёте видно, что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наши постройки  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потолочной плитки дёшево стоят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не требуют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больших материальных затрат (они остались после ремонта).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Их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экологическая безопасность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зависит от соблюдения температурного режима в комнате.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91680" y="75707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Выводы</a:t>
            </a:r>
            <a:endParaRPr lang="ru-RU" sz="36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26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Чеботковы\Desktop\shablony-dlya-prezentaziy-11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570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59632" y="1626407"/>
            <a:ext cx="756084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Моя работа принесла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радость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только мне, но и всей моей семье. Сейчас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черепашки есть свой участок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магазине такой не купишь!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91680" y="75707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endParaRPr lang="ru-RU" sz="36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861048"/>
            <a:ext cx="3578404" cy="18953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648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Чеботковы\Desktop\shablony-dlya-prezentaziy-11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063" y="0"/>
            <a:ext cx="91570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43608" y="612387"/>
            <a:ext cx="3744416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43608" y="2851195"/>
            <a:ext cx="4032447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</a:t>
            </a:r>
            <a:endParaRPr lang="ru-RU" sz="36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1556792"/>
            <a:ext cx="71287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«дачного участка» для сухопутной  черепашки.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59632" y="3509746"/>
            <a:ext cx="7200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 Изучить опыт людей по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созданию участков для черепашек.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 startAt="2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Выполнить эскиз «дачного участка». </a:t>
            </a:r>
          </a:p>
          <a:p>
            <a:pPr marL="514350" indent="-514350">
              <a:buAutoNum type="arabicPeriod" startAt="2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Смастерить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своё изделие. </a:t>
            </a:r>
          </a:p>
        </p:txBody>
      </p:sp>
    </p:spTree>
    <p:extLst>
      <p:ext uri="{BB962C8B-B14F-4D97-AF65-F5344CB8AC3E}">
        <p14:creationId xmlns:p14="http://schemas.microsoft.com/office/powerpoint/2010/main" val="197865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Чеботковы\Desktop\shablony-dlya-prezentaziy-11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570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Users\Чеботковы\Desktop\prurod_mat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5548" y="3304148"/>
            <a:ext cx="2321909" cy="2429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Чеботковы\Desktop\ccdc0530aa7382fee9eed9fb0400006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8548" y="3304148"/>
            <a:ext cx="2432844" cy="2546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Чеботковы\Desktop\9972514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2352" y="665464"/>
            <a:ext cx="2571824" cy="210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08104" y="2780928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 спичек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5605436"/>
            <a:ext cx="3303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 природного материала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12747" y="5651603"/>
            <a:ext cx="1620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 досок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3608" y="665464"/>
            <a:ext cx="42484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Участки у черепашек  бывают разные…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263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Чеботковы\Desktop\shablony-dlya-prezentaziy-11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570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691080"/>
            <a:ext cx="2473234" cy="3290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609" y="331251"/>
            <a:ext cx="75806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Последовательность изготовления «дачного участка»</a:t>
            </a:r>
            <a:endParaRPr lang="ru-RU" sz="36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4474" y="2564904"/>
            <a:ext cx="374441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Материалы</a:t>
            </a:r>
            <a:r>
              <a:rPr lang="ru-RU" alt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плитка потолочная</a:t>
            </a: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2400" dirty="0" smtClean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клей строительный</a:t>
            </a: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уашь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u="sng" dirty="0" smtClean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Инструменты</a:t>
            </a:r>
            <a:r>
              <a:rPr lang="ru-RU" altLang="ru-RU" sz="2400" b="1" u="sng" dirty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:</a:t>
            </a:r>
            <a:endParaRPr lang="ru-RU" altLang="ru-RU" sz="24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sz="2400" dirty="0" smtClean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ножницы</a:t>
            </a:r>
            <a:endParaRPr lang="ru-RU" altLang="ru-RU" sz="2400" dirty="0"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sz="2400" dirty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линейка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sz="2400" dirty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карандаш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sz="2400" dirty="0" smtClean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кисти</a:t>
            </a:r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89500" y="1764778"/>
            <a:ext cx="78029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Приготовим нужные материалы и инструменты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224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Чеботковы\Desktop\shablony-dlya-prezentaziy-11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6" y="-17868"/>
            <a:ext cx="91570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31640" y="426652"/>
            <a:ext cx="7128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Выполнить чертёж  на потолочной плитке нужных деталей для домика, гаража, забора. Вырезать их.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Чеботковы\Desktop\проект Вадим\P_20160301_16173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2260" y="2276872"/>
            <a:ext cx="2211320" cy="39312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Desktop\P_20160303_20500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630" y="2598984"/>
            <a:ext cx="3680294" cy="2630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Чеботковы\Desktop\проект Вадим\P_20160301_16211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630" y="2636912"/>
            <a:ext cx="2148458" cy="38194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5037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Чеботковы\Desktop\shablony-dlya-prezentaziy-11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063" y="-35249"/>
            <a:ext cx="91570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47664" y="620688"/>
            <a:ext cx="67002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3.Склеить все модули домика и гаража строительным клеем.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user\Desktop\P_20160303_21165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0280" y="1988840"/>
            <a:ext cx="2037774" cy="1984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P_20160303_21171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060848"/>
            <a:ext cx="2101766" cy="2051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P_20160303_22335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861048"/>
            <a:ext cx="1976631" cy="2131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1973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Чеботковы\Desktop\shablony-dlya-prezentaziy-11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570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Чеботковы\Desktop\проект Вадим\P_20160301_1728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996952"/>
            <a:ext cx="2955820" cy="16626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47664" y="980728"/>
            <a:ext cx="67002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Покрасить забор и домики гуашью.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079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Чеботковы\Desktop\shablony-dlya-prezentaziy-11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570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Чеботковы\Desktop\проект Вадим\P_20160301_19094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708920"/>
            <a:ext cx="3834172" cy="21567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15616" y="404663"/>
            <a:ext cx="74888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Вместе с папой смастерили столик, нарисовали дорожки и прудик. Соорудили мостик.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41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Чеботковы\Desktop\shablony-dlya-prezentaziy-11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570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Чеботковы\Desktop\проект Вадим\P_20160301_19242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346629"/>
            <a:ext cx="2307253" cy="27408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19672" y="908720"/>
            <a:ext cx="6192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Работа завершена.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547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203</Words>
  <Application>Microsoft Office PowerPoint</Application>
  <PresentationFormat>Экран (4:3)</PresentationFormat>
  <Paragraphs>35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Чеботковы</dc:creator>
  <cp:lastModifiedBy>No name</cp:lastModifiedBy>
  <cp:revision>20</cp:revision>
  <dcterms:created xsi:type="dcterms:W3CDTF">2016-03-02T17:31:19Z</dcterms:created>
  <dcterms:modified xsi:type="dcterms:W3CDTF">2019-11-23T13:11:39Z</dcterms:modified>
</cp:coreProperties>
</file>