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5" r:id="rId5"/>
    <p:sldId id="260" r:id="rId6"/>
    <p:sldId id="261" r:id="rId7"/>
    <p:sldId id="262" r:id="rId8"/>
    <p:sldId id="258" r:id="rId9"/>
    <p:sldId id="266" r:id="rId10"/>
    <p:sldId id="265" r:id="rId11"/>
    <p:sldId id="264" r:id="rId12"/>
    <p:sldId id="267" r:id="rId13"/>
    <p:sldId id="263" r:id="rId14"/>
    <p:sldId id="268" r:id="rId15"/>
    <p:sldId id="270" r:id="rId16"/>
    <p:sldId id="274" r:id="rId17"/>
    <p:sldId id="273" r:id="rId18"/>
    <p:sldId id="272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58A0-F536-494A-9C05-61643101B7F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ED1-245E-4039-937B-BBE2E7842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412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58A0-F536-494A-9C05-61643101B7F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ED1-245E-4039-937B-BBE2E7842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324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58A0-F536-494A-9C05-61643101B7F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ED1-245E-4039-937B-BBE2E7842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609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58A0-F536-494A-9C05-61643101B7F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ED1-245E-4039-937B-BBE2E7842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867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58A0-F536-494A-9C05-61643101B7F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ED1-245E-4039-937B-BBE2E7842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804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58A0-F536-494A-9C05-61643101B7F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ED1-245E-4039-937B-BBE2E7842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782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58A0-F536-494A-9C05-61643101B7F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ED1-245E-4039-937B-BBE2E7842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92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58A0-F536-494A-9C05-61643101B7F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ED1-245E-4039-937B-BBE2E7842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063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58A0-F536-494A-9C05-61643101B7F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ED1-245E-4039-937B-BBE2E7842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643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58A0-F536-494A-9C05-61643101B7F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ED1-245E-4039-937B-BBE2E7842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590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358A0-F536-494A-9C05-61643101B7F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ED1-245E-4039-937B-BBE2E7842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897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358A0-F536-494A-9C05-61643101B7F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C4ED1-245E-4039-937B-BBE2E7842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023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Чеботковы\Desktop\792458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2204864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Технологический проект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8124" y="3164663"/>
            <a:ext cx="6331768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«Весеннее настроение»</a:t>
            </a:r>
          </a:p>
          <a:p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декупаж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фоторамки)</a:t>
            </a:r>
          </a:p>
          <a:p>
            <a:endParaRPr lang="ru-RU" sz="4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5060785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Калинич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Алиса, обучающаяся 1 «А» класса  МБОУ СОШ № 1 г. Советский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Чеботкова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Т.О.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8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Чеботковы\Desktop\apple_imac_flower_fairies_of_the_spring-ot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6" y="-4874"/>
            <a:ext cx="9143999" cy="685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DSC0268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7" y="2221146"/>
            <a:ext cx="2789067" cy="20800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7" name="Picture 1" descr="DSC0267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245" y="2221113"/>
            <a:ext cx="2657999" cy="1999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2033556"/>
            <a:ext cx="9143999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3600" dirty="0"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5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. Верхний</a:t>
            </a:r>
            <a:r>
              <a:rPr kumimoji="0" lang="ru-RU" altLang="ru-RU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слой салфеток у </a:t>
            </a:r>
            <a:r>
              <a:rPr lang="ru-RU" altLang="ru-RU" sz="36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подготовленных элементов приклеить клеем 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ПВА на основу.</a:t>
            </a:r>
            <a:endParaRPr kumimoji="0" lang="ru-RU" alt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78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Чеботковы\Desktop\apple_imac_flower_fairies_of_the_spring-ot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" y="0"/>
            <a:ext cx="9143999" cy="685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0099" y="505600"/>
            <a:ext cx="889248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6. Наклеить на уголки и снизу небольшие модули, чтобы придать рамке объём.</a:t>
            </a:r>
            <a:endParaRPr kumimoji="0" lang="ru-RU" alt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1" name="Picture 1" descr="DSC0268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601" y="2276872"/>
            <a:ext cx="5059310" cy="3816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2860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27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Чеботковы\Desktop\apple_imac_flower_fairies_of_the_spring-ot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" y="0"/>
            <a:ext cx="9143999" cy="685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5760" y="332656"/>
            <a:ext cx="889248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Соединить обе части,</a:t>
            </a:r>
            <a:r>
              <a:rPr kumimoji="0" lang="ru-RU" altLang="ru-RU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ставить</a:t>
            </a:r>
            <a:r>
              <a:rPr kumimoji="0" lang="ru-RU" altLang="ru-RU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просохнуть 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некоторое время.</a:t>
            </a:r>
            <a:endParaRPr kumimoji="0" lang="ru-RU" alt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69" name="Picture 1" descr="DSC0268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127" y="1926227"/>
            <a:ext cx="3445188" cy="2582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86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Чеботковы\Desktop\apple_imac_flower_fairies_of_the_spring-ot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" y="0"/>
            <a:ext cx="9143999" cy="68588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5" name="Picture 1" descr="DSC0268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5986" y="2492896"/>
            <a:ext cx="3364192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1" y="476672"/>
            <a:ext cx="914833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8. Покрыть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лаком в хорошо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проветриваемом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помещении.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Оставить изделие просохнуть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ночь.</a:t>
            </a:r>
          </a:p>
        </p:txBody>
      </p:sp>
    </p:spTree>
    <p:extLst>
      <p:ext uri="{BB962C8B-B14F-4D97-AF65-F5344CB8AC3E}">
        <p14:creationId xmlns:p14="http://schemas.microsoft.com/office/powerpoint/2010/main" val="102745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Чеботковы\Desktop\apple_imac_flower_fairies_of_the_spring-ot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" y="0"/>
            <a:ext cx="9143999" cy="685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67544" y="314235"/>
            <a:ext cx="719459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Вставить фотографию в рамку.</a:t>
            </a:r>
            <a:endParaRPr kumimoji="0" lang="ru-RU" alt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1" name="Picture 1" descr="DSC0269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468" y="1501987"/>
            <a:ext cx="3890852" cy="2935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75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Чеботковы\Desktop\apple_imac_flower_fairies_of_the_spring-ot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" y="0"/>
            <a:ext cx="9143999" cy="685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452735"/>
            <a:ext cx="486851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 Работа завершена. </a:t>
            </a:r>
            <a:endParaRPr kumimoji="0" lang="ru-RU" alt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3" name="Picture 1" descr="DSC027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556792"/>
            <a:ext cx="4032448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89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Чеботковы\Desktop\apple_imac_flower_fairies_of_the_spring-ot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" y="-869"/>
            <a:ext cx="9143999" cy="685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7297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04104"/>
              </p:ext>
            </p:extLst>
          </p:nvPr>
        </p:nvGraphicFramePr>
        <p:xfrm>
          <a:off x="2555776" y="408802"/>
          <a:ext cx="6346600" cy="3265663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2214245"/>
                <a:gridCol w="1170131"/>
                <a:gridCol w="153913"/>
                <a:gridCol w="742734"/>
                <a:gridCol w="209576"/>
                <a:gridCol w="1856001"/>
              </a:tblGrid>
              <a:tr h="3164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3782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5440"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изготовлении 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самому</a:t>
                      </a:r>
                      <a:endParaRPr lang="ru-RU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37820" algn="l"/>
                          <a:tab pos="1774825" algn="l"/>
                        </a:tabLs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47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Салфетки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37820" algn="l"/>
                          <a:tab pos="17748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упаковка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рублей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были в наличии дома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47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Грунтовка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37820" algn="l"/>
                          <a:tab pos="177482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баночка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 рубля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 рубля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65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Клей ПВА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3782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штука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руб.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рублей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3303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Лак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3782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бутылка  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3782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 л)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рублей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был в наличии дома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47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Кисть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3782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штука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рубль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была в наличии дома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47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Лист картона от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коробки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3782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3303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Электроэнергия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кВт.ч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1565"/>
                        </a:lnSpc>
                        <a:spcAft>
                          <a:spcPts val="0"/>
                        </a:spcAft>
                      </a:pPr>
                      <a:r>
                        <a:rPr lang="ru-RU" sz="14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2руб.44коп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565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Работу выполняла при дневном свете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744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ИТОГО: 82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рубля 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32914"/>
              </p:ext>
            </p:extLst>
          </p:nvPr>
        </p:nvGraphicFramePr>
        <p:xfrm>
          <a:off x="323528" y="3284984"/>
          <a:ext cx="6792126" cy="3459480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1842727"/>
                <a:gridCol w="1281371"/>
                <a:gridCol w="1495106"/>
                <a:gridCol w="103794"/>
                <a:gridCol w="2069128"/>
              </a:tblGrid>
              <a:tr h="233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37820" algn="l"/>
                        </a:tabLs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50330"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заказе (покупке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37820" algn="l"/>
                          <a:tab pos="1774825" algn="l"/>
                        </a:tabLs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65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Салфетки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37820" algn="l"/>
                          <a:tab pos="17748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упаковка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рублей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рублей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65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Фоторамка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37820" algn="l"/>
                          <a:tab pos="17748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штука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 рублей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 рублей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65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Грунтовка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37820" algn="l"/>
                          <a:tab pos="1774825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баночка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 рубля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 рубля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43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Клей ПВА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3782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штука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руб.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руб.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0871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Лак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3782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бутылка 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3782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(0,2 л)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рублей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рублей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65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Кисть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3782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штука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рубль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рубль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65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Электроэнергия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кВт.ч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56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руб.44коп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56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2 руб.44коп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65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Оплата труда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час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56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рублей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дня= 100 рублей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355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499 рублей 44 коп. 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23528" y="70247"/>
            <a:ext cx="6147519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338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338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338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338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338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38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38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38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38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8138" algn="l"/>
              </a:tabLst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Экономическое обоснование  проекта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8138" algn="l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61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Чеботковы\Desktop\apple_imac_flower_fairies_of_the_spring-ot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311" y="-18704"/>
            <a:ext cx="9143999" cy="685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1883" y="476672"/>
            <a:ext cx="820891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0"/>
              </a:spcAft>
              <a:buAutoNum type="arabicPeriod"/>
            </a:pPr>
            <a:endParaRPr lang="ru-RU" b="1" dirty="0" smtClean="0">
              <a:latin typeface="Times New Roman"/>
              <a:ea typeface="Times New Roman"/>
            </a:endParaRP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AutoNum type="arabicPeriod"/>
            </a:pPr>
            <a:endParaRPr lang="ru-RU" b="1" dirty="0">
              <a:latin typeface="Times New Roman"/>
              <a:ea typeface="Times New Roman"/>
            </a:endParaRP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AutoNum type="arabicPeriod"/>
            </a:pPr>
            <a:endParaRPr lang="ru-RU" b="1" dirty="0" smtClean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</a:pPr>
            <a:endParaRPr lang="ru-RU" b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87676" y="332656"/>
            <a:ext cx="5184577" cy="646331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Заключение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381" y="1196752"/>
            <a:ext cx="856461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Изготавливать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изделия своими  руками дешевле,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интереснее, они получаются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единственном экземпляре. Это отличный подарок к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любому празднику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Я думаю, что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бабушке  мой подарок очень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понравится.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М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еня заинтересовала эта техника украшения. Следующим изделием  будут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разделочные доски – 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мамины помощники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кухне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35696" y="3982639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450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Чеботковы\Desktop\apple_imac_flower_fairies_of_the_spring-ot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" y="0"/>
            <a:ext cx="9143999" cy="685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1883" y="476672"/>
            <a:ext cx="820891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0"/>
              </a:spcAft>
              <a:buAutoNum type="arabicPeriod"/>
            </a:pPr>
            <a:endParaRPr lang="ru-RU" b="1" dirty="0" smtClean="0">
              <a:latin typeface="Times New Roman"/>
              <a:ea typeface="Times New Roman"/>
            </a:endParaRP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AutoNum type="arabicPeriod"/>
            </a:pPr>
            <a:endParaRPr lang="ru-RU" b="1" dirty="0">
              <a:latin typeface="Times New Roman"/>
              <a:ea typeface="Times New Roman"/>
            </a:endParaRP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AutoNum type="arabicPeriod"/>
            </a:pPr>
            <a:endParaRPr lang="ru-RU" b="1" dirty="0" smtClean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</a:pPr>
            <a:endParaRPr lang="ru-RU" b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Times New Roman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611560" y="403029"/>
            <a:ext cx="7560839" cy="5592926"/>
            <a:chOff x="623847" y="3343742"/>
            <a:chExt cx="5333278" cy="3117713"/>
          </a:xfrm>
        </p:grpSpPr>
        <p:sp>
          <p:nvSpPr>
            <p:cNvPr id="6" name="WordArt 2"/>
            <p:cNvSpPr>
              <a:spLocks noChangeArrowheads="1" noChangeShapeType="1" noTextEdit="1"/>
            </p:cNvSpPr>
            <p:nvPr/>
          </p:nvSpPr>
          <p:spPr bwMode="auto">
            <a:xfrm>
              <a:off x="725433" y="3343742"/>
              <a:ext cx="5231692" cy="645823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40356"/>
                </a:avLst>
              </a:prstTxWarp>
            </a:bodyPr>
            <a:lstStyle/>
            <a:p>
              <a:pPr algn="ctr" rtl="0">
                <a:buNone/>
              </a:pPr>
              <a:r>
                <a:rPr lang="ru-RU" sz="3600" b="1" kern="10" spc="0" dirty="0" smtClean="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92D050"/>
                  </a:solidFill>
                  <a:effectLst>
                    <a:outerShdw dist="45791" dir="2021404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Реклама</a:t>
              </a:r>
              <a:endParaRPr lang="ru-RU" sz="3600" b="1" kern="10" spc="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endParaRPr>
            </a:p>
          </p:txBody>
        </p:sp>
        <p:sp>
          <p:nvSpPr>
            <p:cNvPr id="7" name="WordArt 3"/>
            <p:cNvSpPr>
              <a:spLocks noChangeArrowheads="1" noChangeShapeType="1" noTextEdit="1"/>
            </p:cNvSpPr>
            <p:nvPr/>
          </p:nvSpPr>
          <p:spPr bwMode="auto">
            <a:xfrm>
              <a:off x="1487330" y="4224269"/>
              <a:ext cx="2892951" cy="65291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ru-RU" sz="3600" kern="10" spc="0" dirty="0" smtClean="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C0504D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Мастерская</a:t>
              </a:r>
              <a:endParaRPr lang="ru-RU" sz="3600" kern="10" spc="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0504D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endParaRPr>
            </a:p>
          </p:txBody>
        </p:sp>
        <p:sp>
          <p:nvSpPr>
            <p:cNvPr id="8" name="WordArt 4"/>
            <p:cNvSpPr>
              <a:spLocks noChangeArrowheads="1" noChangeShapeType="1" noTextEdit="1"/>
            </p:cNvSpPr>
            <p:nvPr/>
          </p:nvSpPr>
          <p:spPr bwMode="auto">
            <a:xfrm>
              <a:off x="1257632" y="4929349"/>
              <a:ext cx="3352347" cy="89410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Deflate">
                <a:avLst>
                  <a:gd name="adj" fmla="val 26227"/>
                </a:avLst>
              </a:prstTxWarp>
            </a:bodyPr>
            <a:lstStyle/>
            <a:p>
              <a:pPr algn="ctr" rtl="0">
                <a:buNone/>
              </a:pPr>
              <a:r>
                <a:rPr lang="ru-RU" sz="3600" kern="10" spc="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1F497D"/>
                  </a:solidFill>
                  <a:effectLst/>
                  <a:latin typeface="Impact"/>
                </a:rPr>
                <a:t>Алисы </a:t>
              </a:r>
              <a:r>
                <a:rPr lang="ru-RU" sz="3600" kern="10" spc="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1F497D"/>
                  </a:solidFill>
                  <a:effectLst/>
                  <a:latin typeface="Impact"/>
                </a:rPr>
                <a:t>Калинич</a:t>
              </a:r>
              <a:r>
                <a:rPr lang="ru-RU" sz="3600" kern="10" spc="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1F497D"/>
                  </a:solidFill>
                  <a:effectLst/>
                  <a:latin typeface="Impact"/>
                </a:rPr>
                <a:t> </a:t>
              </a:r>
              <a:endParaRPr lang="ru-RU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1F497D"/>
                </a:solidFill>
                <a:effectLst/>
                <a:latin typeface="Impact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759309" y="5703317"/>
              <a:ext cx="2165482" cy="2573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b="1" i="1" dirty="0"/>
                <a:t>выполнит </a:t>
              </a:r>
              <a:r>
                <a:rPr lang="ru-RU" sz="2400" b="1" i="1" dirty="0" smtClean="0"/>
                <a:t>Ваш </a:t>
              </a:r>
              <a:r>
                <a:rPr lang="ru-RU" sz="2400" b="1" i="1" dirty="0"/>
                <a:t>заказ</a:t>
              </a:r>
              <a:endParaRPr lang="ru-RU" sz="2400" dirty="0"/>
            </a:p>
          </p:txBody>
        </p:sp>
        <p:sp>
          <p:nvSpPr>
            <p:cNvPr id="10" name="WordArt 5"/>
            <p:cNvSpPr>
              <a:spLocks noChangeArrowheads="1" noChangeShapeType="1" noTextEdit="1"/>
            </p:cNvSpPr>
            <p:nvPr/>
          </p:nvSpPr>
          <p:spPr bwMode="auto">
            <a:xfrm>
              <a:off x="623847" y="6034036"/>
              <a:ext cx="4571382" cy="42741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CanDown">
                <a:avLst>
                  <a:gd name="adj" fmla="val 33333"/>
                </a:avLst>
              </a:prstTxWarp>
            </a:bodyPr>
            <a:lstStyle/>
            <a:p>
              <a:pPr algn="ctr" rtl="0">
                <a:buNone/>
              </a:pPr>
              <a:r>
                <a:rPr lang="ru-RU" sz="3600" kern="10" spc="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B0F0"/>
                  </a:solidFill>
                  <a:effectLst/>
                  <a:latin typeface="Times New Roman"/>
                  <a:cs typeface="Times New Roman"/>
                </a:rPr>
                <a:t>БЫСТРО, КРАСИВО, ДЁШЕВО</a:t>
              </a:r>
              <a:endParaRPr lang="ru-RU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/>
                <a:latin typeface="Times New Roman"/>
                <a:cs typeface="Times New Roman"/>
              </a:endParaRPr>
            </a:p>
          </p:txBody>
        </p:sp>
      </p:grpSp>
      <p:pic>
        <p:nvPicPr>
          <p:cNvPr id="11" name="Picture 6" descr="DSC0269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1" t="2472" r="4694" b="4700"/>
          <a:stretch>
            <a:fillRect/>
          </a:stretch>
        </p:blipFill>
        <p:spPr bwMode="auto">
          <a:xfrm rot="716939">
            <a:off x="6619978" y="2007437"/>
            <a:ext cx="2215918" cy="28439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96529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Чеботковы\Desktop\apple_imac_flower_fairies_of_the_spring-ot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70"/>
            <a:ext cx="9183793" cy="685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1883" y="476672"/>
            <a:ext cx="820891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0"/>
              </a:spcAft>
              <a:buAutoNum type="arabicPeriod"/>
            </a:pPr>
            <a:endParaRPr lang="ru-RU" b="1" dirty="0" smtClean="0">
              <a:latin typeface="Times New Roman"/>
              <a:ea typeface="Times New Roman"/>
            </a:endParaRP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AutoNum type="arabicPeriod"/>
            </a:pPr>
            <a:endParaRPr lang="ru-RU" b="1" dirty="0">
              <a:latin typeface="Times New Roman"/>
              <a:ea typeface="Times New Roman"/>
            </a:endParaRP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AutoNum type="arabicPeriod"/>
            </a:pPr>
            <a:endParaRPr lang="ru-RU" b="1" dirty="0" smtClean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</a:pPr>
            <a:endParaRPr lang="ru-RU" b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Times New Roman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611560" y="403029"/>
            <a:ext cx="7560839" cy="5592926"/>
            <a:chOff x="623847" y="3343742"/>
            <a:chExt cx="5333278" cy="3117713"/>
          </a:xfrm>
        </p:grpSpPr>
        <p:sp>
          <p:nvSpPr>
            <p:cNvPr id="6" name="WordArt 2"/>
            <p:cNvSpPr>
              <a:spLocks noChangeArrowheads="1" noChangeShapeType="1" noTextEdit="1"/>
            </p:cNvSpPr>
            <p:nvPr/>
          </p:nvSpPr>
          <p:spPr bwMode="auto">
            <a:xfrm>
              <a:off x="725433" y="3343742"/>
              <a:ext cx="5231692" cy="645823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40356"/>
                </a:avLst>
              </a:prstTxWarp>
            </a:bodyPr>
            <a:lstStyle/>
            <a:p>
              <a:pPr algn="ctr" rtl="0">
                <a:buNone/>
              </a:pPr>
              <a:endParaRPr lang="ru-RU" sz="3600" b="1" kern="10" spc="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endParaRPr>
            </a:p>
          </p:txBody>
        </p:sp>
        <p:sp>
          <p:nvSpPr>
            <p:cNvPr id="7" name="WordArt 3"/>
            <p:cNvSpPr>
              <a:spLocks noChangeArrowheads="1" noChangeShapeType="1" noTextEdit="1"/>
            </p:cNvSpPr>
            <p:nvPr/>
          </p:nvSpPr>
          <p:spPr bwMode="auto">
            <a:xfrm>
              <a:off x="1487330" y="4224269"/>
              <a:ext cx="2892951" cy="65291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endParaRPr lang="ru-RU" sz="3600" kern="10" spc="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0504D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endParaRPr>
            </a:p>
          </p:txBody>
        </p:sp>
        <p:sp>
          <p:nvSpPr>
            <p:cNvPr id="8" name="WordArt 4"/>
            <p:cNvSpPr>
              <a:spLocks noChangeArrowheads="1" noChangeShapeType="1" noTextEdit="1"/>
            </p:cNvSpPr>
            <p:nvPr/>
          </p:nvSpPr>
          <p:spPr bwMode="auto">
            <a:xfrm>
              <a:off x="1257632" y="4929349"/>
              <a:ext cx="3352347" cy="89410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Deflate">
                <a:avLst>
                  <a:gd name="adj" fmla="val 26227"/>
                </a:avLst>
              </a:prstTxWarp>
            </a:bodyPr>
            <a:lstStyle/>
            <a:p>
              <a:pPr algn="ctr" rtl="0">
                <a:buNone/>
              </a:pPr>
              <a:endParaRPr lang="ru-RU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1F497D"/>
                </a:solidFill>
                <a:effectLst/>
                <a:latin typeface="Impact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759309" y="5703317"/>
              <a:ext cx="130306" cy="2573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ru-RU" sz="2400" dirty="0"/>
            </a:p>
          </p:txBody>
        </p:sp>
        <p:sp>
          <p:nvSpPr>
            <p:cNvPr id="10" name="WordArt 5"/>
            <p:cNvSpPr>
              <a:spLocks noChangeArrowheads="1" noChangeShapeType="1" noTextEdit="1"/>
            </p:cNvSpPr>
            <p:nvPr/>
          </p:nvSpPr>
          <p:spPr bwMode="auto">
            <a:xfrm>
              <a:off x="623847" y="6034036"/>
              <a:ext cx="4571382" cy="42741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CanDown">
                <a:avLst>
                  <a:gd name="adj" fmla="val 33333"/>
                </a:avLst>
              </a:prstTxWarp>
            </a:bodyPr>
            <a:lstStyle/>
            <a:p>
              <a:pPr algn="ctr" rtl="0">
                <a:buNone/>
              </a:pPr>
              <a:endParaRPr lang="ru-RU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/>
                <a:latin typeface="Times New Roman"/>
                <a:cs typeface="Times New Roman"/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784076" y="1561583"/>
            <a:ext cx="5615640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7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за внимание!</a:t>
            </a:r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882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Чеботковы\Desktop\apple_imac_flower_fairies_of_the_spring-ot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3"/>
            <a:ext cx="9143999" cy="685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1" y="604066"/>
            <a:ext cx="8964487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фоторамки в технике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6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историю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техники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зучить использование техники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сегодня.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Придумать эскиз своего изделия.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Рассчитать экономическую и экологическую выгоду изделия.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788" y="604066"/>
            <a:ext cx="3198083" cy="646331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Цель проекта: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9244" y="2060848"/>
            <a:ext cx="3744415" cy="646331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Задачи проекта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04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Чеботковы\Desktop\apple_imac_flower_fairies_of_the_spring-ot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866" y="-27835"/>
            <a:ext cx="9143999" cy="685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620688"/>
            <a:ext cx="8424936" cy="646331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появления техники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700808"/>
            <a:ext cx="87849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французское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слово, означает «вырезать». Впервые о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искусства, 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заговорили в конце XV века в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Германии.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разные времена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декупаж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был известен под различными названиями. Итальянцы называли его искусством для бедных. Французы – глазурь для бедняков.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814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Чеботковы\Desktop\apple_imac_flower_fairies_of_the_spring-ot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866" y="-27835"/>
            <a:ext cx="9143999" cy="685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620688"/>
            <a:ext cx="8424936" cy="58477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техники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сегодня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700808"/>
            <a:ext cx="88569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старинная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техника, вновь ставшая модной буквально в последние годы.</a:t>
            </a:r>
          </a:p>
          <a:p>
            <a:pPr algn="just"/>
            <a:r>
              <a:rPr lang="ru-RU" sz="2800" dirty="0" smtClean="0"/>
              <a:t> 	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Декупаж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декорировать мебель, коробки, шкатулки, ткань, ведра, лейки и еще очень многое. </a:t>
            </a:r>
            <a:endParaRPr lang="ru-RU" sz="2800" dirty="0"/>
          </a:p>
        </p:txBody>
      </p:sp>
      <p:pic>
        <p:nvPicPr>
          <p:cNvPr id="3074" name="Picture 2" descr="image_532075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4113277"/>
            <a:ext cx="2016225" cy="1512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Immagine-10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213" y="4050181"/>
            <a:ext cx="1440851" cy="1912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fotoramkatropicheskijraj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050181"/>
            <a:ext cx="1521793" cy="1912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645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Чеботковы\Desktop\apple_imac_flower_fairies_of_the_spring-ot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3"/>
            <a:ext cx="9143999" cy="685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620688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404664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1" y="-785231"/>
            <a:ext cx="8662013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3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endParaRPr kumimoji="0" lang="ru-RU" alt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DSC0266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164" y="1412776"/>
            <a:ext cx="3286307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07503" y="1124541"/>
            <a:ext cx="3686851" cy="480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altLang="ru-RU" sz="2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алфетки 3-х </a:t>
            </a: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слойные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altLang="ru-RU" sz="2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г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рунтовка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altLang="ru-RU" sz="2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к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лей ПВА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altLang="ru-RU" sz="2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л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ист картона от коробки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altLang="ru-RU" sz="2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л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ак мебельный бесцветный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Инструменты:</a:t>
            </a:r>
            <a:endParaRPr kumimoji="0" lang="ru-RU" altLang="ru-RU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altLang="ru-RU" sz="2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р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езак строительный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altLang="ru-RU" sz="2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л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инейка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altLang="ru-RU" sz="2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к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арандаш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altLang="ru-RU" sz="2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к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исть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511" y="297522"/>
            <a:ext cx="8856985" cy="646331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    </a:t>
            </a:r>
            <a:r>
              <a:rPr lang="ru-RU" sz="2800" b="1" dirty="0" smtClean="0"/>
              <a:t>Технология </a:t>
            </a:r>
            <a:r>
              <a:rPr lang="ru-RU" sz="2800" b="1" dirty="0"/>
              <a:t>изготовления </a:t>
            </a:r>
            <a:r>
              <a:rPr lang="ru-RU" sz="2800" b="1" dirty="0" smtClean="0"/>
              <a:t>и оформления фоторамки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1849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Чеботковы\Desktop\apple_imac_flower_fairies_of_the_spring-ot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3"/>
            <a:ext cx="9143999" cy="685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7" y="297522"/>
            <a:ext cx="8280921" cy="58477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Последовательность изготовления </a:t>
            </a:r>
            <a:r>
              <a:rPr lang="ru-RU" sz="3200" b="1" dirty="0" smtClean="0"/>
              <a:t>изделия </a:t>
            </a:r>
            <a:endParaRPr lang="ru-RU" sz="3200" dirty="0"/>
          </a:p>
        </p:txBody>
      </p:sp>
      <p:pic>
        <p:nvPicPr>
          <p:cNvPr id="5122" name="Picture 2" descr="DSC0267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276673"/>
            <a:ext cx="3065877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1196752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Начертить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чертеж изделия. </a:t>
            </a:r>
          </a:p>
        </p:txBody>
      </p:sp>
    </p:spTree>
    <p:extLst>
      <p:ext uri="{BB962C8B-B14F-4D97-AF65-F5344CB8AC3E}">
        <p14:creationId xmlns:p14="http://schemas.microsoft.com/office/powerpoint/2010/main" val="370568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Чеботковы\Desktop\apple_imac_flower_fairies_of_the_spring-ot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" y="0"/>
            <a:ext cx="9143999" cy="685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630541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Вырезать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части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фоторамки с помощью строительного резака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404664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1" y="-785231"/>
            <a:ext cx="8662013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3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endParaRPr kumimoji="0" lang="ru-RU" alt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DSC026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403" y="2228203"/>
            <a:ext cx="3037798" cy="2280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504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Чеботковы\Desktop\apple_imac_flower_fairies_of_the_spring-ot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" y="0"/>
            <a:ext cx="9143999" cy="685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9374" y="84947"/>
            <a:ext cx="8873929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36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3.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36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О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бработка лицевой части фоторамки грунтовкой. Оставить рамку сохнуть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на 1час.</a:t>
            </a:r>
            <a:endParaRPr kumimoji="0" lang="ru-RU" alt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89" name="Picture 1" descr="DSC0267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698" y="2349014"/>
            <a:ext cx="3647590" cy="27361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2860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61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Чеботковы\Desktop\apple_imac_flower_fairies_of_the_spring-ot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548680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Подобрать и вырезать нужные элементы изображения на салфетке.</a:t>
            </a:r>
          </a:p>
        </p:txBody>
      </p:sp>
      <p:pic>
        <p:nvPicPr>
          <p:cNvPr id="8194" name="Picture 2" descr="DSC0267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093" y="2241190"/>
            <a:ext cx="3320235" cy="2483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070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431</Words>
  <Application>Microsoft Office PowerPoint</Application>
  <PresentationFormat>Экран (4:3)</PresentationFormat>
  <Paragraphs>151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Чеботковы</dc:creator>
  <cp:lastModifiedBy>No name</cp:lastModifiedBy>
  <cp:revision>27</cp:revision>
  <dcterms:created xsi:type="dcterms:W3CDTF">2016-03-02T15:42:08Z</dcterms:created>
  <dcterms:modified xsi:type="dcterms:W3CDTF">2019-11-23T13:03:45Z</dcterms:modified>
</cp:coreProperties>
</file>