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480943/0ea8fce9-f426-4ec0-a4e2-842eb1e84c65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2376264"/>
          </a:xfrm>
        </p:spPr>
        <p:txBody>
          <a:bodyPr>
            <a:noAutofit/>
          </a:bodyPr>
          <a:lstStyle/>
          <a:p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«Простое и сложное предложение»</a:t>
            </a:r>
            <a:b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7987"/>
            <a:ext cx="6400800" cy="1236340"/>
          </a:xfrm>
        </p:spPr>
        <p:txBody>
          <a:bodyPr/>
          <a:lstStyle/>
          <a:p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Буквенный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диктант</a:t>
            </a:r>
          </a:p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для учащихся 5 класса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97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480943/0ea8fce9-f426-4ec0-a4e2-842eb1e84c65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3" y="4741"/>
            <a:ext cx="9145003" cy="68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Вспомним!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Простое предложение </a:t>
            </a:r>
            <a:r>
              <a:rPr lang="ru-RU" sz="3600" dirty="0" smtClean="0"/>
              <a:t>– это предложение, состоящее из одной синтаксической связи между подлежащим и сказуемым.</a:t>
            </a:r>
          </a:p>
          <a:p>
            <a:r>
              <a:rPr lang="ru-RU" sz="3600" b="1" dirty="0" smtClean="0"/>
              <a:t>Сложное предложение </a:t>
            </a:r>
            <a:r>
              <a:rPr lang="ru-RU" sz="3600" dirty="0" smtClean="0"/>
              <a:t>состоит из двух или нескольких простых предложений.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1191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480943/0ea8fce9-f426-4ec0-a4e2-842eb1e84c65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3" y="4741"/>
            <a:ext cx="9145003" cy="68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Делаем так!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Я диктую предложения, вы внимательно слушаете и определяете какой это тип предложения. </a:t>
            </a:r>
          </a:p>
          <a:p>
            <a:r>
              <a:rPr lang="ru-RU" dirty="0" smtClean="0"/>
              <a:t>Если это простое предложение, пишите букву «П»; если предложение сложное, ставим букву «С».</a:t>
            </a:r>
          </a:p>
          <a:p>
            <a:r>
              <a:rPr lang="ru-RU" dirty="0" smtClean="0"/>
              <a:t>После работы выполните самопроверку и поставьте </a:t>
            </a:r>
            <a:r>
              <a:rPr lang="ru-RU" smtClean="0"/>
              <a:t>себе </a:t>
            </a:r>
            <a:r>
              <a:rPr lang="ru-RU" smtClean="0"/>
              <a:t>отметку.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300192" y="6093296"/>
            <a:ext cx="2448272" cy="648072"/>
            <a:chOff x="6300192" y="6093296"/>
            <a:chExt cx="2448272" cy="64807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300192" y="6093296"/>
              <a:ext cx="2448272" cy="64807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72200" y="6237311"/>
              <a:ext cx="2371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u="sng" dirty="0" smtClean="0">
                  <a:hlinkClick r:id="rId3" action="ppaction://hlinksldjump"/>
                </a:rPr>
                <a:t>Образец выполнения</a:t>
              </a:r>
              <a:endParaRPr lang="ru-RU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115709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480943/0ea8fce9-f426-4ec0-a4e2-842eb1e84c65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3" y="4741"/>
            <a:ext cx="9145003" cy="68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Образец выполнения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ru-RU" i="1" dirty="0"/>
              <a:t>Зима пришла неожиданно для жителей деревни</a:t>
            </a:r>
            <a:r>
              <a:rPr lang="ru-RU" i="1" dirty="0" smtClean="0"/>
              <a:t>.</a:t>
            </a:r>
          </a:p>
          <a:p>
            <a:r>
              <a:rPr lang="ru-RU" i="1" dirty="0"/>
              <a:t>После дождя дети ждали радугу, но дождь не собирался останавливаться</a:t>
            </a:r>
            <a:r>
              <a:rPr lang="ru-RU" i="1" dirty="0" smtClean="0"/>
              <a:t>.</a:t>
            </a:r>
          </a:p>
          <a:p>
            <a:r>
              <a:rPr lang="ru-RU" i="1" dirty="0"/>
              <a:t>Зима пришла неожиданно для жителей деревни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Ответ</a:t>
            </a:r>
            <a:r>
              <a:rPr lang="ru-RU" i="1" dirty="0" smtClean="0"/>
              <a:t>: П, С, П.</a:t>
            </a:r>
            <a:endParaRPr lang="ru-RU" i="1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6300192" y="6093296"/>
            <a:ext cx="2448272" cy="648072"/>
            <a:chOff x="6300192" y="6093296"/>
            <a:chExt cx="2448272" cy="648072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6300192" y="6093296"/>
              <a:ext cx="2448272" cy="64807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72200" y="6237311"/>
              <a:ext cx="2371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u="sng" dirty="0" smtClean="0">
                  <a:hlinkClick r:id="rId3" action="ppaction://hlinksldjump"/>
                </a:rPr>
                <a:t>Самопроверка</a:t>
              </a:r>
              <a:endParaRPr lang="ru-RU" u="sng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707904" y="6090833"/>
            <a:ext cx="2448272" cy="648072"/>
            <a:chOff x="6300192" y="6093296"/>
            <a:chExt cx="2448272" cy="648072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6300192" y="6093296"/>
              <a:ext cx="2448272" cy="64807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72200" y="6237311"/>
              <a:ext cx="2371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u="sng" dirty="0" smtClean="0">
                  <a:hlinkClick r:id="rId4" action="ppaction://hlinksldjump"/>
                </a:rPr>
                <a:t>Инструкция</a:t>
              </a:r>
              <a:endParaRPr lang="ru-RU" u="sng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043608" y="6081993"/>
            <a:ext cx="2448272" cy="648072"/>
            <a:chOff x="6300192" y="6093296"/>
            <a:chExt cx="2448272" cy="64807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6300192" y="6093296"/>
              <a:ext cx="2448272" cy="64807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72200" y="6237311"/>
              <a:ext cx="2371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u="sng" dirty="0" smtClean="0">
                  <a:hlinkClick r:id="rId5" action="ppaction://hlinksldjump"/>
                </a:rPr>
                <a:t>Материал для учителя</a:t>
              </a:r>
              <a:endParaRPr lang="ru-RU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35803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480943/0ea8fce9-f426-4ec0-a4e2-842eb1e84c65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3" y="4741"/>
            <a:ext cx="9145003" cy="68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>
            <a:normAutofit/>
          </a:bodyPr>
          <a:lstStyle/>
          <a:p>
            <a:r>
              <a:rPr lang="ru-RU" sz="4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Материал для учителя</a:t>
            </a:r>
            <a:endParaRPr lang="ru-RU" sz="4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 лесной опушке уже слышатся птичьи голоса</a:t>
            </a:r>
            <a:r>
              <a:rPr lang="ru-RU" dirty="0" smtClean="0"/>
              <a:t>.</a:t>
            </a:r>
          </a:p>
          <a:p>
            <a:r>
              <a:rPr lang="ru-RU" dirty="0"/>
              <a:t>Распевают синицы, звонко отстукивает клювом дятел</a:t>
            </a:r>
            <a:r>
              <a:rPr lang="ru-RU" dirty="0" smtClean="0"/>
              <a:t>.</a:t>
            </a:r>
          </a:p>
          <a:p>
            <a:r>
              <a:rPr lang="ru-RU" dirty="0"/>
              <a:t>В летний период цветут красивые цветы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 обеду погода стала ясной, </a:t>
            </a:r>
            <a:r>
              <a:rPr lang="ru-RU" dirty="0"/>
              <a:t>с</a:t>
            </a:r>
            <a:r>
              <a:rPr lang="ru-RU" dirty="0" smtClean="0"/>
              <a:t>олнце вышло из-за туч.</a:t>
            </a:r>
          </a:p>
          <a:p>
            <a:r>
              <a:rPr lang="ru-RU" dirty="0"/>
              <a:t>Наступила ночь, в домах зажглись огни</a:t>
            </a:r>
            <a:r>
              <a:rPr lang="ru-RU" dirty="0" smtClean="0"/>
              <a:t>.</a:t>
            </a:r>
          </a:p>
          <a:p>
            <a:r>
              <a:rPr lang="ru-RU" dirty="0"/>
              <a:t>Музыка стихла, но праздник продолжался</a:t>
            </a:r>
            <a:r>
              <a:rPr lang="ru-RU" dirty="0" smtClean="0"/>
              <a:t>.</a:t>
            </a:r>
          </a:p>
          <a:p>
            <a:r>
              <a:rPr lang="ru-RU" dirty="0"/>
              <a:t>Ночью собака подкралась к даче и улеглась под террасой.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707904" y="6090833"/>
            <a:ext cx="2448272" cy="648072"/>
            <a:chOff x="6300192" y="6093296"/>
            <a:chExt cx="2448272" cy="64807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300192" y="6093296"/>
              <a:ext cx="2448272" cy="64807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72200" y="6237311"/>
              <a:ext cx="2371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u="sng" dirty="0" smtClean="0">
                  <a:hlinkClick r:id="rId3" action="ppaction://hlinksldjump"/>
                </a:rPr>
                <a:t>Инструкция</a:t>
              </a:r>
              <a:endParaRPr lang="ru-RU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298611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480943/0ea8fce9-f426-4ec0-a4e2-842eb1e84c65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3" y="4741"/>
            <a:ext cx="9145003" cy="68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Самопроверка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500" b="1" dirty="0" smtClean="0"/>
              <a:t>Правильные ответы: </a:t>
            </a:r>
            <a:r>
              <a:rPr lang="ru-RU" sz="3500" dirty="0" smtClean="0"/>
              <a:t>П, С, П, С, С, С, П.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Оцените работу:</a:t>
            </a:r>
            <a:endParaRPr lang="ru-RU" dirty="0"/>
          </a:p>
          <a:p>
            <a:r>
              <a:rPr lang="ru-RU" dirty="0"/>
              <a:t>0 ошибок – отметка «отлично»</a:t>
            </a:r>
          </a:p>
          <a:p>
            <a:r>
              <a:rPr lang="ru-RU" dirty="0"/>
              <a:t>1 – </a:t>
            </a:r>
            <a:r>
              <a:rPr lang="ru-RU" dirty="0" smtClean="0"/>
              <a:t>2 </a:t>
            </a:r>
            <a:r>
              <a:rPr lang="ru-RU" dirty="0"/>
              <a:t>ошибки – отметка «хорошо»</a:t>
            </a:r>
          </a:p>
          <a:p>
            <a:r>
              <a:rPr lang="ru-RU" dirty="0" smtClean="0"/>
              <a:t>3 - 4 ошибки </a:t>
            </a:r>
            <a:r>
              <a:rPr lang="ru-RU" dirty="0"/>
              <a:t>– отметка «удовлетворительно»</a:t>
            </a:r>
          </a:p>
          <a:p>
            <a:r>
              <a:rPr lang="ru-RU" dirty="0" smtClean="0"/>
              <a:t>5 - 7 ошибок </a:t>
            </a:r>
            <a:r>
              <a:rPr lang="ru-RU" dirty="0"/>
              <a:t>– работа не засчитывается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707904" y="6090833"/>
            <a:ext cx="2448272" cy="648072"/>
            <a:chOff x="6300192" y="6093296"/>
            <a:chExt cx="2448272" cy="64807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300192" y="6093296"/>
              <a:ext cx="2448272" cy="64807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72200" y="6237311"/>
              <a:ext cx="2371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u="sng" dirty="0" smtClean="0">
                  <a:hlinkClick r:id="rId3" action="ppaction://hlinksldjump"/>
                </a:rPr>
                <a:t>Ресурсы</a:t>
              </a:r>
              <a:endParaRPr lang="ru-RU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323790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vatars.mds.yandex.net/get-pdb/1480943/0ea8fce9-f426-4ec0-a4e2-842eb1e84c65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3" y="4741"/>
            <a:ext cx="9145003" cy="68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23\Desktop\IMG_5165-23-10-19-06-5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592288" cy="461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3356992"/>
            <a:ext cx="5266928" cy="276917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Ваганова Екатерина Александровна</a:t>
            </a:r>
          </a:p>
          <a:p>
            <a:r>
              <a:rPr lang="ru-RU" sz="3500" dirty="0"/>
              <a:t>с</a:t>
            </a:r>
            <a:r>
              <a:rPr lang="ru-RU" sz="3500" dirty="0" smtClean="0"/>
              <a:t>тудентка факультета филологии НФИ </a:t>
            </a:r>
            <a:r>
              <a:rPr lang="ru-RU" sz="3500" dirty="0" err="1" smtClean="0"/>
              <a:t>КемГУ</a:t>
            </a:r>
            <a:endParaRPr lang="ru-RU" sz="3500" dirty="0" smtClean="0"/>
          </a:p>
          <a:p>
            <a:r>
              <a:rPr lang="ru-RU" sz="3500" dirty="0"/>
              <a:t>э</a:t>
            </a:r>
            <a:r>
              <a:rPr lang="ru-RU" sz="3500" dirty="0" smtClean="0"/>
              <a:t>лектронная почта </a:t>
            </a:r>
            <a:r>
              <a:rPr lang="en-US" sz="3500" dirty="0" smtClean="0"/>
              <a:t>katishi1994@mail.ru</a:t>
            </a:r>
            <a:endParaRPr lang="ru-RU" sz="35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786210"/>
          </a:xfrm>
        </p:spPr>
        <p:txBody>
          <a:bodyPr>
            <a:noAutofit/>
          </a:bodyPr>
          <a:lstStyle/>
          <a:p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Создатель буквенного диктанта на тему «простое и сложное предложение»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3988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480943/0ea8fce9-f426-4ec0-a4e2-842eb1e84c65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3" y="4741"/>
            <a:ext cx="9145003" cy="685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cs typeface="Times New Roman" panose="02020603050405020304" pitchFamily="18" charset="0"/>
              </a:rPr>
              <a:t>Учебник:</a:t>
            </a:r>
            <a:r>
              <a:rPr lang="ru-RU" dirty="0" smtClean="0">
                <a:cs typeface="Times New Roman" panose="02020603050405020304" pitchFamily="18" charset="0"/>
              </a:rPr>
              <a:t> Русский язык. 5 класс. </a:t>
            </a:r>
            <a:r>
              <a:rPr lang="ru-RU" dirty="0" err="1" smtClean="0">
                <a:cs typeface="Times New Roman" panose="02020603050405020304" pitchFamily="18" charset="0"/>
              </a:rPr>
              <a:t>Ладыженская</a:t>
            </a:r>
            <a:r>
              <a:rPr lang="ru-RU" dirty="0" smtClean="0">
                <a:cs typeface="Times New Roman" panose="02020603050405020304" pitchFamily="18" charset="0"/>
              </a:rPr>
              <a:t> </a:t>
            </a:r>
            <a:r>
              <a:rPr lang="ru-RU" dirty="0">
                <a:cs typeface="Times New Roman" panose="02020603050405020304" pitchFamily="18" charset="0"/>
              </a:rPr>
              <a:t>Т.А., Баранов М.Т., </a:t>
            </a:r>
            <a:r>
              <a:rPr lang="ru-RU" dirty="0" err="1">
                <a:cs typeface="Times New Roman" panose="02020603050405020304" pitchFamily="18" charset="0"/>
              </a:rPr>
              <a:t>Тростенцова</a:t>
            </a:r>
            <a:r>
              <a:rPr lang="ru-RU" dirty="0">
                <a:cs typeface="Times New Roman" panose="02020603050405020304" pitchFamily="18" charset="0"/>
              </a:rPr>
              <a:t> Л.А. и др. -  М.: 2007 - 303с.</a:t>
            </a:r>
          </a:p>
          <a:p>
            <a:r>
              <a:rPr lang="ru-RU" b="1" dirty="0" smtClean="0"/>
              <a:t>Картинка для презентации: </a:t>
            </a:r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smtClean="0"/>
              <a:t>yandex.ru/images/search?cbir_id=2000264%2FoQQ0bHLqZm1ESYy3D-E99g&amp;cbird=5&amp;rpt=imageview&amp;redircnt=1572163543.1</a:t>
            </a:r>
            <a:endParaRPr lang="ru-RU" dirty="0" smtClean="0"/>
          </a:p>
          <a:p>
            <a:r>
              <a:rPr lang="ru-RU" b="1" dirty="0" smtClean="0"/>
              <a:t>Предложения:</a:t>
            </a:r>
            <a:r>
              <a:rPr lang="ru-RU" dirty="0" smtClean="0"/>
              <a:t> </a:t>
            </a: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raal100.narod.ru/index/0-63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83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250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«Простое и сложное предложение» </vt:lpstr>
      <vt:lpstr>Вспомним!</vt:lpstr>
      <vt:lpstr>Делаем так!</vt:lpstr>
      <vt:lpstr>Образец выполнения</vt:lpstr>
      <vt:lpstr>Материал для учителя</vt:lpstr>
      <vt:lpstr>Самопроверка</vt:lpstr>
      <vt:lpstr>Создатель буквенного диктанта на тему «простое и сложное предложение»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Буквенный диктант</dc:title>
  <dc:creator>Екатерина Ваганова</dc:creator>
  <cp:lastModifiedBy>Екатерина Шайдурова</cp:lastModifiedBy>
  <cp:revision>12</cp:revision>
  <dcterms:created xsi:type="dcterms:W3CDTF">2019-10-27T07:04:11Z</dcterms:created>
  <dcterms:modified xsi:type="dcterms:W3CDTF">2019-10-31T12:20:28Z</dcterms:modified>
</cp:coreProperties>
</file>