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89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Телескопы России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797152"/>
            <a:ext cx="6400800" cy="1752600"/>
          </a:xfrm>
        </p:spPr>
        <p:txBody>
          <a:bodyPr/>
          <a:lstStyle/>
          <a:p>
            <a:r>
              <a:rPr lang="ru-RU" dirty="0" smtClean="0"/>
              <a:t>Подготовила Етаева Алина 11А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ecknasa-m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924944"/>
            <a:ext cx="4536504" cy="3630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483488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БТА телескоп — крупнейший оптический телескоп в Евразии, самый большой телескоп в России. Полное название и расшифровка аббревиатуры звучит так — </a:t>
            </a:r>
            <a:r>
              <a:rPr lang="ru-RU" b="1" dirty="0" smtClean="0"/>
              <a:t>Б</a:t>
            </a:r>
            <a:r>
              <a:rPr lang="ru-RU" dirty="0" smtClean="0"/>
              <a:t>ольшой </a:t>
            </a:r>
            <a:r>
              <a:rPr lang="ru-RU" b="1" dirty="0" smtClean="0"/>
              <a:t>Т</a:t>
            </a:r>
            <a:r>
              <a:rPr lang="ru-RU" dirty="0" smtClean="0"/>
              <a:t>елескоп </a:t>
            </a:r>
            <a:r>
              <a:rPr lang="ru-RU" b="1" dirty="0" err="1" smtClean="0"/>
              <a:t>А</a:t>
            </a:r>
            <a:r>
              <a:rPr lang="ru-RU" dirty="0" err="1" smtClean="0"/>
              <a:t>льт-Азимутальный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Диаметр зеркала — 6 метров.</a:t>
            </a:r>
          </a:p>
          <a:p>
            <a:pPr>
              <a:buNone/>
            </a:pPr>
            <a:r>
              <a:rPr lang="ru-RU" dirty="0" smtClean="0"/>
              <a:t>Установлен у подножия горы Пастухова на высоте 2070 м над уровнем моря. </a:t>
            </a:r>
            <a:r>
              <a:rPr lang="ru-RU" dirty="0" err="1" smtClean="0"/>
              <a:t>Карачаево-Черкессия</a:t>
            </a:r>
            <a:r>
              <a:rPr lang="ru-RU" dirty="0" smtClean="0"/>
              <a:t>. Работает еще с 1966 года.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4186808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Крымская астрофизическая обсерватория (сокращено </a:t>
            </a:r>
            <a:r>
              <a:rPr lang="ru-RU" dirty="0" err="1" smtClean="0"/>
              <a:t>КрАО</a:t>
            </a:r>
            <a:r>
              <a:rPr lang="ru-RU" dirty="0" smtClean="0"/>
              <a:t>) находится на южном побережье Крыма. Первая обсерватория на полуострове была основана состоятельным любителем астрономии Николаем Сергеевичем Мальцевым в 1900 году горе Кошка вблизи поселка Симеиз</a:t>
            </a:r>
            <a:endParaRPr lang="ru-RU" dirty="0"/>
          </a:p>
        </p:txBody>
      </p:sp>
      <p:pic>
        <p:nvPicPr>
          <p:cNvPr id="3074" name="Picture 2" descr="ÐÐ»Ð°Ð²Ð½ÑÐ¹ Ð¸Ð½ÑÑÑÑÐ¼ÐµÐ½Ñ Ð¾Ð±ÑÐµÑÐ²Ð°ÑÐ¾ÑÐ¸Ð¸ â ÑÐµÐ»ÐµÑÐºÐ¾Ð¿ Ð¨Ð°Ð¹Ð½Ð° Ñ 2.6-Ð¼ÐµÑÑÐ¾Ð²ÑÐ¼ Ð·ÐµÑÐºÐ°Ð»Ð¾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356992"/>
            <a:ext cx="5258524" cy="324036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3968" y="7647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Главный инструмент обсерватории – телескоп </a:t>
            </a:r>
            <a:r>
              <a:rPr lang="ru-RU" dirty="0" err="1" smtClean="0"/>
              <a:t>Шайна</a:t>
            </a:r>
            <a:r>
              <a:rPr lang="ru-RU" dirty="0" smtClean="0"/>
              <a:t> с 2.6-метровым зеркалом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ÑÑÐ¼ÑÐºÐ°Ñ Ð¾Ð±ÑÐµÑÐ²Ð°ÑÐ¾ÑÐ¸Ñ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.radikal.ru/a13/1801/46/21727d33f8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924944"/>
            <a:ext cx="3268488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5987008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2002г Владимир Михайлович ЛИПУНОВ совместно с А.В. Крыловым и В.Г. Корниловым создал первый в России робот-телескоп для наблюдения космических </a:t>
            </a:r>
            <a:r>
              <a:rPr lang="ru-RU" dirty="0" err="1" smtClean="0"/>
              <a:t>гамма-всплесков</a:t>
            </a:r>
            <a:r>
              <a:rPr lang="ru-RU" dirty="0" smtClean="0"/>
              <a:t> в оптическом диапазоне. Телескоп-робот МАСТЕР изготовлен Московским Объединением "Оптика". Такие телескопы установлены: на Кавказе на высокогорной обсерватории ГАИШ МГУ под Кисловодском (2008г, на фото), в Иркутске (2008г), в </a:t>
            </a:r>
            <a:r>
              <a:rPr lang="ru-RU" dirty="0" err="1" smtClean="0"/>
              <a:t>Коуровской</a:t>
            </a:r>
            <a:r>
              <a:rPr lang="ru-RU" dirty="0" smtClean="0"/>
              <a:t> обсерватории Уральского государственного университета (2008г), на Дальнем Востоке в Благовещенске (2009г). Роботизированная сеть МАСТЕР в будущем охватит всю Россию от Уссурийска до Москвы. Задача сети полный контроль ближнего и дальнего космического пространства вплоть до "края" Вселенной.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176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Телескопы России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Телескопы России </dc:title>
  <dc:creator>Жанна дом</dc:creator>
  <cp:lastModifiedBy>Жанна дом</cp:lastModifiedBy>
  <cp:revision>2</cp:revision>
  <dcterms:created xsi:type="dcterms:W3CDTF">2019-09-28T15:55:11Z</dcterms:created>
  <dcterms:modified xsi:type="dcterms:W3CDTF">2019-09-28T16:11:04Z</dcterms:modified>
</cp:coreProperties>
</file>