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88" r:id="rId4"/>
    <p:sldId id="258" r:id="rId5"/>
    <p:sldId id="285" r:id="rId6"/>
    <p:sldId id="289" r:id="rId7"/>
    <p:sldId id="278" r:id="rId8"/>
    <p:sldId id="286" r:id="rId9"/>
    <p:sldId id="287" r:id="rId10"/>
    <p:sldId id="259" r:id="rId11"/>
    <p:sldId id="276" r:id="rId12"/>
    <p:sldId id="271" r:id="rId13"/>
    <p:sldId id="292" r:id="rId14"/>
    <p:sldId id="261" r:id="rId15"/>
    <p:sldId id="275" r:id="rId16"/>
    <p:sldId id="260" r:id="rId17"/>
    <p:sldId id="290" r:id="rId18"/>
    <p:sldId id="270" r:id="rId19"/>
    <p:sldId id="29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C55445-5E4B-4C6E-A485-E5DE49E7C3F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23D7B8E-97E1-4603-B6BB-1AE046E5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fotki.yandex.ru/users/merlu/view/39349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eytown.me/wp-content/uploads/2015/08/63721071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fotki.yandex.ru/users/merlu/view/393492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keytown.me/wp-content/uploads/2015/08/1_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keytown.me/wp-content/uploads/2015/08/60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ordenrf.ru/upload/novosty-info/elnya-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hyperlink" Target="http://ordenrf.ru/upload/novosty-info/elnya-3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eytown.me/wp-content/uploads/2015/08/Elnya_Gerb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571744"/>
            <a:ext cx="8001056" cy="23574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Цвети мой край освобождённый!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4643446"/>
            <a:ext cx="5557854" cy="17097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Работу выполнили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ученики 4-а класса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МБОУ «Средняя школа №2»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г. Десногорска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Руководитель: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Луценко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Л.Н.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Ельня день города 865 ле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14291"/>
            <a:ext cx="535785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static.panoramio.com/photos/large/125227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14818"/>
            <a:ext cx="4429156" cy="14403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0" y="5929330"/>
            <a:ext cx="1128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Вокзал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398194" cy="4187952"/>
          </a:xfrm>
        </p:spPr>
        <p:txBody>
          <a:bodyPr>
            <a:normAutofit/>
          </a:bodyPr>
          <a:lstStyle/>
          <a:p>
            <a:r>
              <a:rPr lang="ru-RU" dirty="0" smtClean="0"/>
              <a:t>Указом Президента Российской Федерации  Ельне присвоено почётное звание Российской Федерации </a:t>
            </a:r>
            <a:r>
              <a:rPr lang="ru-RU" b="1" dirty="0" smtClean="0"/>
              <a:t>«Город воинской славы»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 </a:t>
            </a:r>
          </a:p>
          <a:p>
            <a:endParaRPr lang="ru-RU" dirty="0"/>
          </a:p>
        </p:txBody>
      </p:sp>
      <p:pic>
        <p:nvPicPr>
          <p:cNvPr id="4" name="Рисунок 3" descr="Ельня - город воинской славы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357694"/>
            <a:ext cx="1928826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Ельня - город воинской славы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214554"/>
            <a:ext cx="2786082" cy="171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Ельня город воинской славы">
            <a:hlinkClick r:id="rId6" tooltip="&quot;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2564904"/>
            <a:ext cx="4743408" cy="371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929058" y="2857496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Монумент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8183880" cy="156080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Указ Президента Российской Федерации № 1346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880" cy="48577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i="1" dirty="0" smtClean="0"/>
          </a:p>
          <a:p>
            <a:endParaRPr lang="ru-RU" b="1" i="1" dirty="0" smtClean="0"/>
          </a:p>
          <a:p>
            <a:r>
              <a:rPr lang="ru-RU" b="1" i="1" dirty="0" smtClean="0"/>
              <a:t>«</a:t>
            </a:r>
            <a:r>
              <a:rPr lang="ru-RU" b="1" i="1" dirty="0"/>
              <a:t>О присвоении г. Ельне почетного звания</a:t>
            </a:r>
            <a:br>
              <a:rPr lang="ru-RU" b="1" i="1" dirty="0"/>
            </a:br>
            <a:r>
              <a:rPr lang="ru-RU" b="1" i="1" dirty="0"/>
              <a:t>Российской Федерации «Город воинской славы»»</a:t>
            </a:r>
            <a:endParaRPr lang="ru-RU" dirty="0"/>
          </a:p>
          <a:p>
            <a:r>
              <a:rPr lang="ru-RU" dirty="0"/>
              <a:t>За мужество, стойкость и массовый героизм, проявленные защитниками города в борьбе за свободу и независимость Отечества, присвоить г. Ельне почетное звание Российской Федерации </a:t>
            </a:r>
            <a:br>
              <a:rPr lang="ru-RU" dirty="0"/>
            </a:br>
            <a:r>
              <a:rPr lang="ru-RU" dirty="0"/>
              <a:t>«Город воинской славы».</a:t>
            </a:r>
          </a:p>
          <a:p>
            <a:r>
              <a:rPr lang="ru-RU" i="1" dirty="0"/>
              <a:t>Президент Российской Федерации В. Путин</a:t>
            </a:r>
            <a:br>
              <a:rPr lang="ru-RU" i="1" dirty="0"/>
            </a:br>
            <a:r>
              <a:rPr lang="ru-RU" i="1" dirty="0"/>
              <a:t>Москва, Кремль. </a:t>
            </a:r>
            <a:br>
              <a:rPr lang="ru-RU" i="1" dirty="0"/>
            </a:br>
            <a:r>
              <a:rPr lang="ru-RU" i="1" dirty="0"/>
              <a:t>8 октября 2007 г.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715404" cy="2714644"/>
          </a:xfrm>
        </p:spPr>
        <p:txBody>
          <a:bodyPr>
            <a:normAutofit fontScale="70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 Sans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4600" dirty="0" smtClean="0">
              <a:latin typeface="Open Sans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4600" b="0" i="0" u="none" strike="noStrike" cap="none" normalizeH="0" baseline="0" dirty="0" smtClean="0">
                <a:ln>
                  <a:noFill/>
                </a:ln>
                <a:effectLst/>
                <a:latin typeface="Open Sans"/>
                <a:ea typeface="Times New Roman" pitchFamily="18" charset="0"/>
                <a:cs typeface="Times New Roman" pitchFamily="18" charset="0"/>
              </a:rPr>
              <a:t>В боях </a:t>
            </a:r>
            <a:r>
              <a:rPr kumimoji="0" lang="ru-RU" sz="4600" b="1" i="0" u="none" strike="noStrike" cap="none" normalizeH="0" baseline="0" dirty="0" smtClean="0">
                <a:ln>
                  <a:noFill/>
                </a:ln>
                <a:effectLst/>
                <a:latin typeface="Open Sans"/>
                <a:ea typeface="Times New Roman" pitchFamily="18" charset="0"/>
                <a:cs typeface="Times New Roman" pitchFamily="18" charset="0"/>
              </a:rPr>
              <a:t>на </a:t>
            </a:r>
            <a:r>
              <a:rPr kumimoji="0" lang="ru-RU" sz="4600" b="1" i="0" u="none" strike="noStrike" cap="none" normalizeH="0" baseline="0" dirty="0" err="1" smtClean="0">
                <a:ln>
                  <a:noFill/>
                </a:ln>
                <a:effectLst/>
                <a:latin typeface="Open Sans"/>
                <a:ea typeface="Times New Roman" pitchFamily="18" charset="0"/>
                <a:cs typeface="Times New Roman" pitchFamily="18" charset="0"/>
              </a:rPr>
              <a:t>ельнинской</a:t>
            </a:r>
            <a:r>
              <a:rPr kumimoji="0" lang="ru-RU" sz="4600" b="1" i="0" u="none" strike="noStrike" cap="none" normalizeH="0" baseline="0" dirty="0" smtClean="0">
                <a:ln>
                  <a:noFill/>
                </a:ln>
                <a:effectLst/>
                <a:latin typeface="Open Sans"/>
                <a:ea typeface="Times New Roman" pitchFamily="18" charset="0"/>
                <a:cs typeface="Times New Roman" pitchFamily="18" charset="0"/>
              </a:rPr>
              <a:t> земле </a:t>
            </a:r>
            <a:r>
              <a:rPr kumimoji="0" lang="ru-RU" sz="4600" b="0" i="0" u="none" strike="noStrike" cap="none" normalizeH="0" baseline="0" dirty="0" smtClean="0">
                <a:ln>
                  <a:noFill/>
                </a:ln>
                <a:effectLst/>
                <a:latin typeface="Open Sans"/>
                <a:ea typeface="Times New Roman" pitchFamily="18" charset="0"/>
                <a:cs typeface="Times New Roman" pitchFamily="18" charset="0"/>
              </a:rPr>
              <a:t>советские воины проявили чудеса отваги.                       14 солдатам и офицерам было присвоено звание Героя Советского Союза.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7" name="Рисунок 74" descr="Ельня в годы войны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1" y="3000372"/>
            <a:ext cx="4752671" cy="3159837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Ельня в годы войны">
            <a:hlinkClick r:id="rId4" tooltip="&quot;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857496"/>
            <a:ext cx="335758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714356"/>
            <a:ext cx="8183880" cy="214314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О славном прошлом напоминает расположенный в центре города </a:t>
            </a:r>
            <a:r>
              <a:rPr lang="ru-RU" b="1" dirty="0" smtClean="0"/>
              <a:t>памятник четырем первым гвардейским дивизиям и вечный огонь.</a:t>
            </a:r>
          </a:p>
          <a:p>
            <a:r>
              <a:rPr lang="ru-RU" sz="2400" i="1" dirty="0" smtClean="0"/>
              <a:t>Открыт 25 сентября 1971 года.</a:t>
            </a:r>
            <a:endParaRPr lang="ru-RU" sz="2400" dirty="0"/>
          </a:p>
        </p:txBody>
      </p:sp>
      <p:pic>
        <p:nvPicPr>
          <p:cNvPr id="4" name="Рисунок 3" descr="Памятник первым гвардейским дивизия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212976"/>
            <a:ext cx="4220542" cy="328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125.photobucket.com/albums/p48/pzkpfw_2006/elny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861048"/>
            <a:ext cx="2662459" cy="19968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500042"/>
            <a:ext cx="6326492" cy="10515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Аллея памяти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1\Desktop\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3868287" cy="3105157"/>
          </a:xfrm>
          <a:prstGeom prst="rect">
            <a:avLst/>
          </a:prstGeom>
          <a:noFill/>
        </p:spPr>
      </p:pic>
      <p:pic>
        <p:nvPicPr>
          <p:cNvPr id="8" name="Picture 3" descr="http://static.panoramio.com.storage.googleapis.com/photos/small/891916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212976"/>
            <a:ext cx="3643338" cy="246678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9552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Аллея командиров первых Гвардейских полков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Мемориал памяти народного ополчения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829048" cy="4686319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 smtClean="0"/>
              <a:t>единственный памятник </a:t>
            </a:r>
            <a:r>
              <a:rPr lang="ru-RU" sz="3600" dirty="0"/>
              <a:t>студентам, аспирантам и сотрудникам вуза, погибшим в Великой Отечественной </a:t>
            </a:r>
            <a:r>
              <a:rPr lang="ru-RU" sz="3600" dirty="0" smtClean="0"/>
              <a:t>войне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600" dirty="0" smtClean="0"/>
              <a:t> </a:t>
            </a:r>
            <a:r>
              <a:rPr lang="ru-RU" sz="2600" dirty="0"/>
              <a:t>(</a:t>
            </a:r>
            <a:r>
              <a:rPr lang="ru-RU" sz="2600" dirty="0" err="1"/>
              <a:t>Ельнинский</a:t>
            </a:r>
            <a:r>
              <a:rPr lang="ru-RU" sz="2600" dirty="0"/>
              <a:t> район Смоленской области)</a:t>
            </a:r>
          </a:p>
          <a:p>
            <a:endParaRPr lang="ru-RU" dirty="0"/>
          </a:p>
        </p:txBody>
      </p:sp>
      <p:pic>
        <p:nvPicPr>
          <p:cNvPr id="4" name="Рисунок 3" descr="http://venividi.ru/files/img1/4020/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12776"/>
            <a:ext cx="3960447" cy="455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85728"/>
            <a:ext cx="7615262" cy="37896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настоящее время, это тихий провинциальный городок с населением менее 10 тысяч человек, в основном занимающихся сельским хозяйством</a:t>
            </a:r>
            <a:endParaRPr lang="ru-RU" dirty="0"/>
          </a:p>
        </p:txBody>
      </p:sp>
      <p:pic>
        <p:nvPicPr>
          <p:cNvPr id="5" name="Picture 10" descr="http://static.panoramio.com.storage.googleapis.com/photos/small/9831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3143272" cy="2357454"/>
          </a:xfrm>
          <a:prstGeom prst="rect">
            <a:avLst/>
          </a:prstGeom>
          <a:noFill/>
        </p:spPr>
      </p:pic>
      <p:pic>
        <p:nvPicPr>
          <p:cNvPr id="6" name="Picture 6" descr="http://static.panoramio.com.storage.googleapis.com/photos/small/90831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140586"/>
            <a:ext cx="3242070" cy="243155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072198" y="5715016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Школа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5929330"/>
            <a:ext cx="1702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Река Десна</a:t>
            </a:r>
            <a:endParaRPr lang="ru-RU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636"/>
            <a:ext cx="8229600" cy="1500198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pen Sans" charset="0"/>
                <a:ea typeface="Times New Roman" pitchFamily="18" charset="0"/>
                <a:cs typeface="Times New Roman" pitchFamily="18" charset="0"/>
              </a:rPr>
              <a:t>Именем города названы улицы в Шумячах, Смоленске, Череповце, Новосибирске и Москве.</a:t>
            </a:r>
            <a:r>
              <a:rPr lang="ru-RU" dirty="0" smtClean="0">
                <a:latin typeface="Open Sans" charset="0"/>
                <a:ea typeface="Times New Roman" pitchFamily="18" charset="0"/>
                <a:cs typeface="Times New Roman" pitchFamily="18" charset="0"/>
              </a:rPr>
              <a:t> (1944).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31748" name="Picture 4" descr="http://static.panoramio.com.storage.googleapis.com/photos/small/63721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4667282" cy="3500462"/>
          </a:xfrm>
          <a:prstGeom prst="rect">
            <a:avLst/>
          </a:prstGeom>
          <a:noFill/>
        </p:spPr>
      </p:pic>
      <p:pic>
        <p:nvPicPr>
          <p:cNvPr id="31752" name="Picture 8" descr="http://static.panoramio.com.storage.googleapis.com/photos/small/934944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908720"/>
            <a:ext cx="3423325" cy="226795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71604" y="571480"/>
            <a:ext cx="1571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Кинотеатр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3786190"/>
            <a:ext cx="2449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Улица Советская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112442" cy="15716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Братское захоронение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в городском сквере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00174"/>
            <a:ext cx="8183880" cy="2286016"/>
          </a:xfrm>
        </p:spPr>
        <p:txBody>
          <a:bodyPr>
            <a:normAutofit/>
          </a:bodyPr>
          <a:lstStyle/>
          <a:p>
            <a:r>
              <a:rPr lang="ru-RU" dirty="0" smtClean="0"/>
              <a:t>На территории </a:t>
            </a:r>
            <a:r>
              <a:rPr lang="ru-RU" dirty="0" err="1" smtClean="0"/>
              <a:t>Ельнинского</a:t>
            </a:r>
            <a:r>
              <a:rPr lang="ru-RU" dirty="0" smtClean="0"/>
              <a:t> района захоронены 23 937 погибших защитников Отечества в 15 братских могилах и на воинских кладбищах.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Город воинской славы - Ельня Братское захоронение в городском сквере. ">
            <a:hlinkClick r:id="rId2" tooltip="&quot;Братское захоронение в городском сквере. 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876"/>
            <a:ext cx="271464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Город воинской славы - Ельня Часовня памяти погибших воинов. Городской парк. ">
            <a:hlinkClick r:id="rId4" tooltip="&quot;Часовня памяти погибших воинов. Городской парк. 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429000"/>
            <a:ext cx="342902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71934" y="6286520"/>
            <a:ext cx="4947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Часовня памяти погибших воинов. 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358246" cy="22894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Спасибо за внимание</a:t>
            </a:r>
            <a:endParaRPr lang="ru-RU" sz="4800" b="1" dirty="0"/>
          </a:p>
        </p:txBody>
      </p:sp>
      <p:pic>
        <p:nvPicPr>
          <p:cNvPr id="2050" name="Picture 2" descr="http://gov.cap.ru/Home/420/voy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14686"/>
            <a:ext cx="3714775" cy="2786081"/>
          </a:xfrm>
          <a:prstGeom prst="rect">
            <a:avLst/>
          </a:prstGeom>
          <a:noFill/>
        </p:spPr>
      </p:pic>
      <p:pic>
        <p:nvPicPr>
          <p:cNvPr id="1026" name="Picture 2" descr="http://static.panoramio.com.storage.googleapis.com/photos/small/583804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428866"/>
            <a:ext cx="4179124" cy="2786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4900618" cy="5840435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Ельня -</a:t>
            </a:r>
            <a:r>
              <a:rPr lang="ru-RU" dirty="0" smtClean="0"/>
              <a:t>небольшой </a:t>
            </a:r>
            <a:r>
              <a:rPr lang="ru-RU" dirty="0"/>
              <a:t>старинный русский </a:t>
            </a:r>
            <a:r>
              <a:rPr lang="ru-RU" dirty="0" smtClean="0"/>
              <a:t>городок </a:t>
            </a:r>
            <a:r>
              <a:rPr lang="ru-RU" dirty="0"/>
              <a:t>в Смоленской области, известен с 12 века</a:t>
            </a:r>
            <a:r>
              <a:rPr lang="ru-RU" dirty="0" smtClean="0"/>
              <a:t>. </a:t>
            </a:r>
          </a:p>
          <a:p>
            <a:r>
              <a:rPr lang="ru-RU" b="1" dirty="0" smtClean="0"/>
              <a:t>Площадь</a:t>
            </a:r>
            <a:r>
              <a:rPr lang="ru-RU" dirty="0" smtClean="0"/>
              <a:t>15 км².</a:t>
            </a:r>
          </a:p>
          <a:p>
            <a:r>
              <a:rPr lang="ru-RU" dirty="0" smtClean="0"/>
              <a:t>Из </a:t>
            </a:r>
            <a:r>
              <a:rPr lang="ru-RU" dirty="0"/>
              <a:t>- за своего географического положения, на пути от западных рубежей к </a:t>
            </a:r>
            <a:r>
              <a:rPr lang="ru-RU" dirty="0" smtClean="0"/>
              <a:t>Москве, </a:t>
            </a:r>
            <a:r>
              <a:rPr lang="ru-RU" dirty="0"/>
              <a:t>Ельня часто оказывалась вовлеченной в борьбу с наступающим врагом. </a:t>
            </a:r>
            <a:endParaRPr lang="ru-RU" dirty="0" smtClean="0"/>
          </a:p>
          <a:p>
            <a:pPr>
              <a:buNone/>
            </a:pP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Ельня герб города ">
            <a:hlinkClick r:id="rId2" tooltip="&quot;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142984"/>
            <a:ext cx="342902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5008" y="5643578"/>
            <a:ext cx="30003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Г</a:t>
            </a:r>
            <a:r>
              <a:rPr lang="ru-RU" sz="3200" dirty="0" smtClean="0"/>
              <a:t>ерб города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585789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64/269670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63" y="1571612"/>
            <a:ext cx="5334037" cy="400052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30352"/>
            <a:ext cx="4572032" cy="5398978"/>
          </a:xfrm>
        </p:spPr>
        <p:txBody>
          <a:bodyPr>
            <a:normAutofit/>
          </a:bodyPr>
          <a:lstStyle/>
          <a:p>
            <a:r>
              <a:rPr lang="ru-RU" b="1" dirty="0" smtClean="0"/>
              <a:t>22 июня 1941 года </a:t>
            </a:r>
            <a:r>
              <a:rPr lang="ru-RU" dirty="0" smtClean="0"/>
              <a:t>немецко-фашистские захватчики напали на нашу Родину</a:t>
            </a:r>
            <a:r>
              <a:rPr lang="ru-RU" b="1" dirty="0" smtClean="0"/>
              <a:t>. На третий день </a:t>
            </a:r>
            <a:r>
              <a:rPr lang="ru-RU" dirty="0" smtClean="0"/>
              <a:t>войны вражеские самолеты уже бомбили Смоленск, Вязьму, Рославль, Ельню и другие города и села области.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stihi.ru/pics/2015/05/03/2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000108"/>
            <a:ext cx="4235486" cy="52037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6715172" cy="62865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71480"/>
            <a:ext cx="578647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первые же дни </a:t>
            </a:r>
            <a:r>
              <a:rPr lang="ru-RU" sz="2400" b="1" dirty="0" smtClean="0"/>
              <a:t>на фронт ушли тысячи смолян, </a:t>
            </a:r>
            <a:r>
              <a:rPr lang="ru-RU" sz="2400" dirty="0" smtClean="0"/>
              <a:t>а те, кто остался в тылу, трудились, не покладая рук. В июле 1941 года гитлеровские войска заняли Велиж, Демидов, Рудню. </a:t>
            </a:r>
            <a:r>
              <a:rPr lang="ru-RU" sz="2400" b="1" dirty="0" smtClean="0"/>
              <a:t>Но дальнейшее продвижение фашистов было приостановлено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Более 60 дней и ночей на Смоленщине длилась героическая борьба Красной Армии с превосходящими силами врага. Особенно кровопролитными были бои под Смоленском, Ярцевом и Ельней.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rotown.ru/pic/wow_4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365700"/>
            <a:ext cx="4588562" cy="217827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В годы Великой Отечественной войны </a:t>
            </a:r>
            <a:r>
              <a:rPr lang="ru-RU" b="1" dirty="0" smtClean="0"/>
              <a:t>Ельня  прославилась на всю нашу страну</a:t>
            </a:r>
            <a:r>
              <a:rPr lang="ru-RU" dirty="0" smtClean="0"/>
              <a:t>, где враг впервые потерпел крупное поражение.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августе 1941года под Ельней была проведена первая в Великой Отечественной войне наступательная операция наших войск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83880" cy="928694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Ельнинская</a:t>
            </a:r>
            <a:r>
              <a:rPr lang="ru-RU" dirty="0" smtClean="0">
                <a:solidFill>
                  <a:schemeClr val="tx1"/>
                </a:solidFill>
              </a:rPr>
              <a:t> операция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183880" cy="50417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400" dirty="0" smtClean="0"/>
              <a:t>была одним </a:t>
            </a:r>
            <a:r>
              <a:rPr lang="ru-RU" sz="2400" b="1" dirty="0" smtClean="0"/>
              <a:t>из важных этапов </a:t>
            </a:r>
            <a:r>
              <a:rPr lang="ru-RU" sz="2400" dirty="0" smtClean="0"/>
              <a:t>Смоленского сражения, в ходе которого </a:t>
            </a:r>
            <a:r>
              <a:rPr lang="ru-RU" sz="2400" b="1" dirty="0" smtClean="0"/>
              <a:t>фашистское наступление на Москву было задержано на два с половиной месяца,</a:t>
            </a:r>
            <a:r>
              <a:rPr lang="ru-RU" sz="2400" dirty="0" smtClean="0"/>
              <a:t> и гитлеровский план «молниеносной войны» дал первую трещину.</a:t>
            </a:r>
            <a:r>
              <a:rPr lang="ru-RU" sz="2400" b="1" dirty="0" smtClean="0"/>
              <a:t> </a:t>
            </a:r>
          </a:p>
          <a:p>
            <a:r>
              <a:rPr lang="ru-RU" sz="2400" dirty="0" smtClean="0"/>
              <a:t>В Ельне красная армия одержала первую победу над фашистами в Великом танковом сражении</a:t>
            </a:r>
          </a:p>
          <a:p>
            <a:endParaRPr lang="ru-RU" dirty="0"/>
          </a:p>
        </p:txBody>
      </p:sp>
      <p:pic>
        <p:nvPicPr>
          <p:cNvPr id="4" name="Picture 6" descr="http://img-fotki.yandex.ru/get/5107/west-veter.8/0_40b70_ef0e703d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411272"/>
            <a:ext cx="3071834" cy="2303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 районе Ельни </a:t>
            </a:r>
            <a:r>
              <a:rPr lang="ru-RU" b="1" dirty="0"/>
              <a:t>действовали партизанские отряды</a:t>
            </a:r>
            <a:r>
              <a:rPr lang="ru-RU" dirty="0"/>
              <a:t>, объединившиеся в полки. Окончательно Ельня была освобождена 30 августа 1943 года.</a:t>
            </a:r>
          </a:p>
          <a:p>
            <a:endParaRPr lang="ru-RU" dirty="0"/>
          </a:p>
        </p:txBody>
      </p:sp>
      <p:pic>
        <p:nvPicPr>
          <p:cNvPr id="35848" name="Picture 8" descr="http://900igr.net/datas/prazdniki/Prazdnik-edinstva/0030-030-Partizanskoe-dvizhe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643182"/>
            <a:ext cx="5286412" cy="3964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28 июля 1981 года за мужество и стойкость, проявленные защитниками города в годы Великой Отечественной войны, активное участие трудящихся в партизанском движении</a:t>
            </a:r>
            <a:r>
              <a:rPr lang="ru-RU" b="1" dirty="0" smtClean="0"/>
              <a:t> Ельня была награждена орденом Отечественной войны I степени.</a:t>
            </a:r>
          </a:p>
          <a:p>
            <a:endParaRPr lang="ru-RU" dirty="0"/>
          </a:p>
        </p:txBody>
      </p:sp>
      <p:pic>
        <p:nvPicPr>
          <p:cNvPr id="4" name="Picture 10" descr="http://static.panoramio.com.storage.googleapis.com/photos/small/583807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717032"/>
            <a:ext cx="3648468" cy="2432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usana.ru/files/2435/573/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692696"/>
            <a:ext cx="2520280" cy="18913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2900354" cy="192882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боях за Ельню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7890" name="Picture 2" descr="http://data3.gallery.ru/albums/gallery/39024-2b89b-93587543-m549x500-u21f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714620"/>
            <a:ext cx="6124511" cy="39937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329</TotalTime>
  <Words>446</Words>
  <Application>Microsoft Office PowerPoint</Application>
  <PresentationFormat>Экран (4:3)</PresentationFormat>
  <Paragraphs>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Цвети мой край освобождённый! </vt:lpstr>
      <vt:lpstr>Слайд 2</vt:lpstr>
      <vt:lpstr>Слайд 3</vt:lpstr>
      <vt:lpstr>Слайд 4</vt:lpstr>
      <vt:lpstr>Слайд 5</vt:lpstr>
      <vt:lpstr>Ельнинская операция</vt:lpstr>
      <vt:lpstr>Слайд 7</vt:lpstr>
      <vt:lpstr>Слайд 8</vt:lpstr>
      <vt:lpstr>В боях за Ельню</vt:lpstr>
      <vt:lpstr>Слайд 10</vt:lpstr>
      <vt:lpstr>Указ Президента Российской Федерации № 1346</vt:lpstr>
      <vt:lpstr>Слайд 12</vt:lpstr>
      <vt:lpstr>Слайд 13</vt:lpstr>
      <vt:lpstr>Аллея памяти</vt:lpstr>
      <vt:lpstr>Мемориал памяти народного ополчения</vt:lpstr>
      <vt:lpstr>Слайд 16</vt:lpstr>
      <vt:lpstr>Слайд 17</vt:lpstr>
      <vt:lpstr>Братское захоронение     в городском сквере  </vt:lpstr>
      <vt:lpstr>Слайд 19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Цвети мой край освобождённый!</dc:title>
  <dc:creator>Asus</dc:creator>
  <cp:lastModifiedBy>Asus</cp:lastModifiedBy>
  <cp:revision>34</cp:revision>
  <dcterms:created xsi:type="dcterms:W3CDTF">2016-09-20T13:56:33Z</dcterms:created>
  <dcterms:modified xsi:type="dcterms:W3CDTF">2019-11-23T12:45:17Z</dcterms:modified>
</cp:coreProperties>
</file>