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83" r:id="rId3"/>
    <p:sldId id="279" r:id="rId4"/>
    <p:sldId id="272" r:id="rId5"/>
    <p:sldId id="274" r:id="rId6"/>
    <p:sldId id="276" r:id="rId7"/>
    <p:sldId id="280" r:id="rId8"/>
    <p:sldId id="282" r:id="rId9"/>
    <p:sldId id="286" r:id="rId10"/>
    <p:sldId id="288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9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9EE97-0112-42BE-9C90-8E2C6611CBD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AFC64-F736-4A5C-9FA9-CE7C123C0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6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A4AC71-45C5-444B-9129-700DD88876C1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09D75B-FB29-41A4-85D5-17DA0D973E1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7280" y="206084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детей старшего дошкольного возраста посредством подвижных игр </a:t>
            </a:r>
          </a:p>
          <a:p>
            <a:pPr algn="ctr" fontAlgn="base"/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VAY TOY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2678" y="5348809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:  Ткаченко Елена Викторовна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76470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 11 г. Белгорода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784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Настольная игра "Белка и Стрелка" от производителя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Vay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Toy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позволит ребенку вместе с главными героями одноименного мультфильма окунуться в космические приключения. Для этого нужно лишь бросать мешочки-ракеты в цель на большом игровом поле и первым погостить на всех планетах солнечной системы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научит ребенка многому новому и интересному. Благодаря книге, входящей в комплект, ребенок узнает какие планеты существуют в нашей солнечной системе, получит информацию и  о других космических телах.</a:t>
            </a:r>
          </a:p>
          <a:p>
            <a:pPr algn="ctr" fontAlgn="base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 и Стрелка. Космическое путешествие"</a:t>
            </a:r>
          </a:p>
          <a:p>
            <a:pPr algn="ctr" fontAlgn="base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Метко бросай мешочки-ракеты в цель и первым побывай на всех планетах Солнечной системы.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8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4632515" cy="3474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Елена\Desktop\belka-i-stralka-foto-polzovatelei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1037" y="2213865"/>
            <a:ext cx="4609583" cy="4609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\Desktop\DSC06781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620" y="3938618"/>
            <a:ext cx="3188297" cy="2789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b7eba172fd0c5275141d649540eb228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3149">
            <a:off x="6948283" y="458728"/>
            <a:ext cx="1925629" cy="1925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55" y="980728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задачей детского сада, который посещают дети является создание условий для успешного воспитания и обучения детей в период дошкольного детства. </a:t>
            </a:r>
          </a:p>
          <a:p>
            <a:pPr algn="just"/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жизни и деятельности детей должна учитывать потребности детей в реализации ведущей деятельности, в познании, в движении, в проявлении активности и самостоятельности, творческой инициативы самого ребенка.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Содержание и способы осуществления этой деятельности обусловливаются окружающей ребенка предметной средой.</a:t>
            </a:r>
          </a:p>
        </p:txBody>
      </p:sp>
    </p:spTree>
    <p:extLst>
      <p:ext uri="{BB962C8B-B14F-4D97-AF65-F5344CB8AC3E}">
        <p14:creationId xmlns:p14="http://schemas.microsoft.com/office/powerpoint/2010/main" val="23290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892" y="982895"/>
            <a:ext cx="892899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VAY TOY (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Вэй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Той) – это отличное сочетание дидактики и развлечения. Игра имеет огромный образовательный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потенциал развивая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сенсорные процессы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нимание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огику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воображение.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того, именно эти игры удовлетворяют естественную потребность ребенка в движении. Развитие в игре!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VAY TOY комплексно развивает физические, эмоциональные и умственные способности ребёнка. Способствует созданию жизнерадостной обстановки, ведь главный посыл развивающей напольной игры VAY TOY заключается в том, что обучение должно проходить в веселой и активной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форме.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88640"/>
            <a:ext cx="26044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VAY TOY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1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596" y="59720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развития логического мышления ребенка используйте подвижную игру VAY TOY "ЛОГИКА" - геометрическое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судоку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(5+).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04612"/>
            <a:ext cx="8803064" cy="468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4624"/>
            <a:ext cx="6156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"ЛОГИКА" - Игровой тренажер VAY TOY, геометрическое </a:t>
            </a:r>
            <a:r>
              <a:rPr lang="ru-RU" sz="2400" b="1" dirty="0" err="1" smtClean="0">
                <a:solidFill>
                  <a:srgbClr val="FF0000"/>
                </a:solidFill>
              </a:rPr>
              <a:t>судоку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4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26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6516" y="5921896"/>
            <a:ext cx="7714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Логика, память, внимание, пространственное мышление, развитие речи у малышей — важные результаты общения с VAY TOY. </a:t>
            </a:r>
          </a:p>
        </p:txBody>
      </p:sp>
      <p:pic>
        <p:nvPicPr>
          <p:cNvPr id="2051" name="Picture 3" descr="C:\Users\Елена\Desktop\fa46f3033ff7c16063d7fe61276471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-27113"/>
            <a:ext cx="4876800" cy="3238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299942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Елена\Desktop\foto-polzovatelei-vaytoy-igrau-dvigaus-uchus-37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172" y="305526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6696744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4624"/>
            <a:ext cx="864096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VAY TOY «Медовое сражение»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Сражайтесь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команду трудолюбивых пчёлок или медвежат-сладкоежек и освойте навыки счёта весело и играючи!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65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11629"/>
            <a:ext cx="87129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Медовое сражение»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тренирует меткость, ловкость и глазомер. Подвижная игра является оздоровительным мероприятием для общего физического развития ребенка. Активные броски снарядов тренируют мышцы рук.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знакомятся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числами, узнают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числа, учатся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прибавлять и отнимать сначала при помощи счетного материала, а потом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уме. Счет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усваивается лучше в игровой форме.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81739"/>
            <a:ext cx="3393065" cy="4196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Елена\Desktop\foto-polzovateley-medovoe-srazhenie-vaytoy-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581740"/>
            <a:ext cx="4196799" cy="4196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3620" y="1082826"/>
            <a:ext cx="4104455" cy="4764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87624" y="404664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"БЕЛКА И СТРЕЛКА.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КОСМИЧЕСКОЕ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ПУТЕШЕСТВИЕ"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12776"/>
            <a:ext cx="422245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419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675</TotalTime>
  <Words>397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мультимедийных презентаций в работе с детьми дошкольного возраста</dc:title>
  <dc:creator>Gerda</dc:creator>
  <cp:lastModifiedBy>Елена</cp:lastModifiedBy>
  <cp:revision>58</cp:revision>
  <dcterms:created xsi:type="dcterms:W3CDTF">2015-01-20T21:02:56Z</dcterms:created>
  <dcterms:modified xsi:type="dcterms:W3CDTF">2019-11-23T09:12:17Z</dcterms:modified>
</cp:coreProperties>
</file>