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6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9.xml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resent5.com/presentforday2/20161215/proiskhozhdenie_narechiy_images/proiskhozhdenie_narechiy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1"/>
            <a:ext cx="9148990" cy="6868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8295" y="1628800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Виды синтаксической связи в словосочетаниях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4095" y="3140968"/>
            <a:ext cx="6400800" cy="1343000"/>
          </a:xfrm>
        </p:spPr>
        <p:txBody>
          <a:bodyPr/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Творческий </a:t>
            </a: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диктант</a:t>
            </a:r>
          </a:p>
          <a:p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</a:t>
            </a: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ля учащихся 8 класса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3703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resent5.com/presentforday2/20161215/proiskhozhdenie_narechiy_images/proiskhozhdenie_narechiy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Вспомним!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Согласование – </a:t>
            </a:r>
            <a:r>
              <a:rPr lang="ru-RU" dirty="0" smtClean="0"/>
              <a:t>вид связи, при которой зависимое слово имеет те же формы числа и падежа, а в единственном числе и рода: </a:t>
            </a:r>
            <a:r>
              <a:rPr lang="ru-RU" i="1" dirty="0" smtClean="0"/>
              <a:t>в берёзовую рощу, в березовой роще и т. д.</a:t>
            </a:r>
          </a:p>
          <a:p>
            <a:r>
              <a:rPr lang="ru-RU" b="1" dirty="0" smtClean="0"/>
              <a:t>Управление – </a:t>
            </a:r>
            <a:r>
              <a:rPr lang="ru-RU" dirty="0" smtClean="0"/>
              <a:t>вид связи, при которой зависимое слово становится в таком падеж, который требуется главным словом: </a:t>
            </a:r>
            <a:r>
              <a:rPr lang="ru-RU" i="1" dirty="0" smtClean="0"/>
              <a:t>читать книгу, восхищаться книгой и т.д.</a:t>
            </a:r>
          </a:p>
          <a:p>
            <a:r>
              <a:rPr lang="ru-RU" b="1" dirty="0" smtClean="0"/>
              <a:t>Примыкание – </a:t>
            </a:r>
            <a:r>
              <a:rPr lang="ru-RU" dirty="0" smtClean="0"/>
              <a:t>вид связи, при которой зависимое (неизменяемое) слово присоединяется к главному по смыслу: </a:t>
            </a:r>
            <a:r>
              <a:rPr lang="ru-RU" i="1" dirty="0" smtClean="0"/>
              <a:t>читать громко, читать очень хорошо и т.д.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580770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resent5.com/presentforday2/20161215/proiskhozhdenie_narechiy_images/proiskhozhdenie_narechiy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Делаем так!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На слайде будут появляться изображения с какими-либо предметами. Вам необходимо составить три вида словосочетаний</a:t>
            </a:r>
            <a:r>
              <a:rPr lang="ru-RU" dirty="0"/>
              <a:t> с различной синтаксической связью</a:t>
            </a:r>
            <a:r>
              <a:rPr lang="ru-RU" dirty="0" smtClean="0"/>
              <a:t>, в которых будет описан предмет или его свойство.</a:t>
            </a:r>
          </a:p>
          <a:p>
            <a:r>
              <a:rPr lang="ru-RU" dirty="0" smtClean="0"/>
              <a:t>Запишите эти три словосочетания в тетрадь, выделив главное и зависимое слово. Укажите вид синтаксической связи между компонентами словосочетания.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588224" y="5805264"/>
            <a:ext cx="1800200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3" action="ppaction://hlinksldjump"/>
              </a:rPr>
              <a:t>Образец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8159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resent5.com/presentforday2/20161215/proiskhozhdenie_narechiy_images/proiskhozhdenie_narechiy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www.der-lifestyle-insider.de/sites/default/files/freitag_der_13_schwarze_katze_imago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717032"/>
            <a:ext cx="4354608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Образец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000" i="1" dirty="0" smtClean="0"/>
              <a:t>Взъерошенная кошка </a:t>
            </a:r>
            <a:r>
              <a:rPr lang="ru-RU" sz="3000" dirty="0" smtClean="0"/>
              <a:t>– </a:t>
            </a:r>
            <a:r>
              <a:rPr lang="ru-RU" sz="3000" b="1" dirty="0" smtClean="0"/>
              <a:t>согласование</a:t>
            </a:r>
            <a:endParaRPr lang="ru-RU" sz="3000" dirty="0" smtClean="0"/>
          </a:p>
          <a:p>
            <a:r>
              <a:rPr lang="ru-RU" i="1" dirty="0" smtClean="0"/>
              <a:t>Испугалась собаки </a:t>
            </a:r>
            <a:r>
              <a:rPr lang="ru-RU" dirty="0" smtClean="0"/>
              <a:t>– </a:t>
            </a:r>
            <a:r>
              <a:rPr lang="ru-RU" b="1" dirty="0" smtClean="0"/>
              <a:t>управление</a:t>
            </a:r>
          </a:p>
          <a:p>
            <a:r>
              <a:rPr lang="ru-RU" i="1" dirty="0" smtClean="0"/>
              <a:t>Громко зашипела </a:t>
            </a:r>
            <a:r>
              <a:rPr lang="ru-RU" dirty="0" smtClean="0"/>
              <a:t>- </a:t>
            </a:r>
            <a:r>
              <a:rPr lang="ru-RU" b="1" dirty="0" smtClean="0"/>
              <a:t>примыкание</a:t>
            </a:r>
          </a:p>
          <a:p>
            <a:endParaRPr lang="ru-RU" dirty="0"/>
          </a:p>
        </p:txBody>
      </p:sp>
      <p:sp>
        <p:nvSpPr>
          <p:cNvPr id="4" name="Умножение 3"/>
          <p:cNvSpPr/>
          <p:nvPr/>
        </p:nvSpPr>
        <p:spPr>
          <a:xfrm>
            <a:off x="3995936" y="1556792"/>
            <a:ext cx="288032" cy="216024"/>
          </a:xfrm>
          <a:prstGeom prst="mathMultiply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звернутая стрелка 9"/>
          <p:cNvSpPr/>
          <p:nvPr/>
        </p:nvSpPr>
        <p:spPr>
          <a:xfrm flipH="1">
            <a:off x="1760415" y="1492953"/>
            <a:ext cx="2016224" cy="252028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Умножение 13"/>
          <p:cNvSpPr/>
          <p:nvPr/>
        </p:nvSpPr>
        <p:spPr>
          <a:xfrm>
            <a:off x="1728455" y="2132856"/>
            <a:ext cx="288032" cy="216024"/>
          </a:xfrm>
          <a:prstGeom prst="mathMultiply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звернутая стрелка 14"/>
          <p:cNvSpPr/>
          <p:nvPr/>
        </p:nvSpPr>
        <p:spPr>
          <a:xfrm>
            <a:off x="2153600" y="2109108"/>
            <a:ext cx="1236399" cy="206940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Умножение 15"/>
          <p:cNvSpPr/>
          <p:nvPr/>
        </p:nvSpPr>
        <p:spPr>
          <a:xfrm>
            <a:off x="2987824" y="2708920"/>
            <a:ext cx="288032" cy="216024"/>
          </a:xfrm>
          <a:prstGeom prst="mathMultiply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звернутая стрелка 16"/>
          <p:cNvSpPr/>
          <p:nvPr/>
        </p:nvSpPr>
        <p:spPr>
          <a:xfrm flipH="1">
            <a:off x="1472430" y="2690918"/>
            <a:ext cx="1362340" cy="234026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28184" y="5975724"/>
            <a:ext cx="1694064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4" action="ppaction://hlinksldjump"/>
              </a:rPr>
              <a:t>Инструкция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317307" y="5975724"/>
            <a:ext cx="1694064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5" action="ppaction://hlinksldjump"/>
              </a:rPr>
              <a:t>Ресурсы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5735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resent5.com/presentforday2/20161215/proiskhozhdenie_narechiy_images/proiskhozhdenie_narechiy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yt3.ggpht.com/a/AGF-l7-OXnYvc4Fevy-05RLJi-LksS_vPpcu3J-IUg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642540"/>
            <a:ext cx="5572921" cy="5572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588224" y="5866580"/>
            <a:ext cx="1800200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4" action="ppaction://hlinksldjump"/>
              </a:rPr>
              <a:t>Образец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5140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resent5.com/presentforday2/20161215/proiskhozhdenie_narechiy_images/proiskhozhdenie_narechiy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://data8.i.gallery.ru/albums/gallery/148566-b8c72-17829578-m750x74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04664"/>
            <a:ext cx="5112568" cy="6522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88224" y="5866580"/>
            <a:ext cx="1800200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4" action="ppaction://hlinksldjump"/>
              </a:rPr>
              <a:t>Образец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11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resent5.com/presentforday2/20161215/proiskhozhdenie_narechiy_images/proiskhozhdenie_narechiy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sport.nohoho.ru/sites/sport.nohoho.ru/files/db767d76a02ea4bfb2b8f22a613e3588.jp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509631"/>
            <a:ext cx="6815519" cy="4541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588224" y="5949280"/>
            <a:ext cx="1800200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4" action="ppaction://hlinksldjump"/>
              </a:rPr>
              <a:t>Образец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8628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present5.com/presentforday2/20161215/proiskhozhdenie_narechiy_images/proiskhozhdenie_narechiy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123\Desktop\IMG_5165-23-10-19-06-5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88840"/>
            <a:ext cx="2470835" cy="4394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9872" y="2636912"/>
            <a:ext cx="5266928" cy="2769171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Ваганова Екатерина Александровна</a:t>
            </a:r>
          </a:p>
          <a:p>
            <a:r>
              <a:rPr lang="ru-RU" sz="3500" dirty="0"/>
              <a:t>с</a:t>
            </a:r>
            <a:r>
              <a:rPr lang="ru-RU" sz="3500" dirty="0" smtClean="0"/>
              <a:t>тудентка факультета филологии НФИ </a:t>
            </a:r>
            <a:r>
              <a:rPr lang="ru-RU" sz="3500" dirty="0" err="1" smtClean="0"/>
              <a:t>КемГУ</a:t>
            </a:r>
            <a:endParaRPr lang="ru-RU" sz="3500" dirty="0" smtClean="0"/>
          </a:p>
          <a:p>
            <a:r>
              <a:rPr lang="ru-RU" sz="3500" dirty="0"/>
              <a:t>э</a:t>
            </a:r>
            <a:r>
              <a:rPr lang="ru-RU" sz="3500" dirty="0" smtClean="0"/>
              <a:t>лектронная почта </a:t>
            </a:r>
            <a:r>
              <a:rPr lang="en-US" sz="3500" dirty="0" smtClean="0"/>
              <a:t>katishi1994@mail.ru</a:t>
            </a:r>
            <a:endParaRPr lang="ru-RU" sz="35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1786210"/>
          </a:xfrm>
        </p:spPr>
        <p:txBody>
          <a:bodyPr>
            <a:noAutofit/>
          </a:bodyPr>
          <a:lstStyle/>
          <a:p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Создатель 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творческого </a:t>
            </a:r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диктанта на тему: «Виды синтаксической связи в словосочетаниях»</a:t>
            </a:r>
          </a:p>
        </p:txBody>
      </p:sp>
    </p:spTree>
    <p:extLst>
      <p:ext uri="{BB962C8B-B14F-4D97-AF65-F5344CB8AC3E}">
        <p14:creationId xmlns:p14="http://schemas.microsoft.com/office/powerpoint/2010/main" val="19901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resent5.com/presentforday2/20161215/proiskhozhdenie_narechiy_images/proiskhozhdenie_narechiy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Ресурсы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/>
              <a:t>Учебник</a:t>
            </a:r>
            <a:r>
              <a:rPr lang="ru-RU" dirty="0"/>
              <a:t>: </a:t>
            </a:r>
            <a:r>
              <a:rPr lang="ru-RU" dirty="0">
                <a:cs typeface="Times New Roman" panose="02020603050405020304" pitchFamily="18" charset="0"/>
              </a:rPr>
              <a:t>Русский язык. </a:t>
            </a:r>
            <a:r>
              <a:rPr lang="ru-RU" dirty="0" smtClean="0">
                <a:cs typeface="Times New Roman" panose="02020603050405020304" pitchFamily="18" charset="0"/>
              </a:rPr>
              <a:t>8 </a:t>
            </a:r>
            <a:r>
              <a:rPr lang="ru-RU" dirty="0">
                <a:cs typeface="Times New Roman" panose="02020603050405020304" pitchFamily="18" charset="0"/>
              </a:rPr>
              <a:t>класс. </a:t>
            </a:r>
            <a:r>
              <a:rPr lang="ru-RU" dirty="0" err="1">
                <a:cs typeface="Times New Roman" panose="02020603050405020304" pitchFamily="18" charset="0"/>
              </a:rPr>
              <a:t>Ладыженская</a:t>
            </a:r>
            <a:r>
              <a:rPr lang="ru-RU" dirty="0">
                <a:cs typeface="Times New Roman" panose="02020603050405020304" pitchFamily="18" charset="0"/>
              </a:rPr>
              <a:t> Т.А., Баранов М.Т., </a:t>
            </a:r>
            <a:r>
              <a:rPr lang="ru-RU" dirty="0" err="1">
                <a:cs typeface="Times New Roman" panose="02020603050405020304" pitchFamily="18" charset="0"/>
              </a:rPr>
              <a:t>Тростенцова</a:t>
            </a:r>
            <a:r>
              <a:rPr lang="ru-RU" dirty="0">
                <a:cs typeface="Times New Roman" panose="02020603050405020304" pitchFamily="18" charset="0"/>
              </a:rPr>
              <a:t> Л.А. и др. -  М.: </a:t>
            </a:r>
            <a:r>
              <a:rPr lang="ru-RU" dirty="0" smtClean="0">
                <a:cs typeface="Times New Roman" panose="02020603050405020304" pitchFamily="18" charset="0"/>
              </a:rPr>
              <a:t>2014 </a:t>
            </a:r>
            <a:r>
              <a:rPr lang="ru-RU" dirty="0">
                <a:cs typeface="Times New Roman" panose="02020603050405020304" pitchFamily="18" charset="0"/>
              </a:rPr>
              <a:t>– </a:t>
            </a:r>
            <a:r>
              <a:rPr lang="ru-RU" dirty="0" smtClean="0">
                <a:cs typeface="Times New Roman" panose="02020603050405020304" pitchFamily="18" charset="0"/>
              </a:rPr>
              <a:t>271 </a:t>
            </a:r>
            <a:r>
              <a:rPr lang="ru-RU" dirty="0">
                <a:cs typeface="Times New Roman" panose="02020603050405020304" pitchFamily="18" charset="0"/>
              </a:rPr>
              <a:t>с</a:t>
            </a:r>
            <a:r>
              <a:rPr lang="ru-RU" dirty="0" smtClean="0">
                <a:cs typeface="Times New Roman" panose="02020603050405020304" pitchFamily="18" charset="0"/>
              </a:rPr>
              <a:t>.</a:t>
            </a:r>
          </a:p>
          <a:p>
            <a:r>
              <a:rPr lang="ru-RU" b="1" dirty="0" smtClean="0">
                <a:cs typeface="Times New Roman" panose="02020603050405020304" pitchFamily="18" charset="0"/>
              </a:rPr>
              <a:t>Изображения для презентации: </a:t>
            </a:r>
            <a:r>
              <a:rPr lang="en-US" dirty="0">
                <a:cs typeface="Times New Roman" panose="02020603050405020304" pitchFamily="18" charset="0"/>
              </a:rPr>
              <a:t>https://</a:t>
            </a:r>
            <a:r>
              <a:rPr lang="en-US" dirty="0" smtClean="0">
                <a:cs typeface="Times New Roman" panose="02020603050405020304" pitchFamily="18" charset="0"/>
              </a:rPr>
              <a:t>yandex.ru/images/search?cbir_id=2297338%2FpkLT_SaUH-IoIDddxNz3Iw&amp;cbird=5&amp;rpt=imageview&amp;redircnt=1572445657.1</a:t>
            </a:r>
            <a:endParaRPr lang="ru-RU" dirty="0" smtClean="0">
              <a:cs typeface="Times New Roman" panose="02020603050405020304" pitchFamily="18" charset="0"/>
            </a:endParaRPr>
          </a:p>
          <a:p>
            <a:r>
              <a:rPr lang="ru-RU" dirty="0"/>
              <a:t>Текучев А. В. Методика русского языка в средней школе. - М., 1980.</a:t>
            </a:r>
            <a:endParaRPr lang="ru-RU" dirty="0" smtClean="0">
              <a:cs typeface="Times New Roman" panose="02020603050405020304" pitchFamily="18" charset="0"/>
            </a:endParaRPr>
          </a:p>
          <a:p>
            <a:endParaRPr lang="ru-RU" dirty="0"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822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221</Words>
  <Application>Microsoft Office PowerPoint</Application>
  <PresentationFormat>Экран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Виды синтаксической связи в словосочетаниях</vt:lpstr>
      <vt:lpstr>Вспомним!</vt:lpstr>
      <vt:lpstr>Делаем так!</vt:lpstr>
      <vt:lpstr>Образец</vt:lpstr>
      <vt:lpstr>Презентация PowerPoint</vt:lpstr>
      <vt:lpstr>Презентация PowerPoint</vt:lpstr>
      <vt:lpstr>Презентация PowerPoint</vt:lpstr>
      <vt:lpstr>Создатель творческого диктанта на тему: «Виды синтаксической связи в словосочетаниях»</vt:lpstr>
      <vt:lpstr>Ресурсы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синтаксической связи в словосочетаниях</dc:title>
  <dc:creator>Екатерина Ваганова</dc:creator>
  <cp:lastModifiedBy>Екатерина Шайдурова</cp:lastModifiedBy>
  <cp:revision>9</cp:revision>
  <dcterms:created xsi:type="dcterms:W3CDTF">2019-10-30T13:11:11Z</dcterms:created>
  <dcterms:modified xsi:type="dcterms:W3CDTF">2019-10-31T11:30:23Z</dcterms:modified>
</cp:coreProperties>
</file>