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256" r:id="rId2"/>
    <p:sldId id="257" r:id="rId3"/>
    <p:sldId id="263" r:id="rId4"/>
    <p:sldId id="258" r:id="rId5"/>
    <p:sldId id="259" r:id="rId6"/>
    <p:sldId id="265" r:id="rId7"/>
    <p:sldId id="268" r:id="rId8"/>
    <p:sldId id="260" r:id="rId9"/>
    <p:sldId id="264" r:id="rId10"/>
    <p:sldId id="261" r:id="rId11"/>
    <p:sldId id="266" r:id="rId12"/>
    <p:sldId id="267" r:id="rId13"/>
    <p:sldId id="262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56" d="100"/>
          <a:sy n="56" d="100"/>
        </p:scale>
        <p:origin x="-84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C214C2-1863-4B87-80B7-4244A9CE9E37}" type="datetimeFigureOut">
              <a:rPr lang="ru-RU" smtClean="0"/>
              <a:pPr/>
              <a:t>23.11.2019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415E12-105C-44E3-BD2D-63FBAAA64D5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FADF9-BD15-4B02-8957-87B129CB79F3}" type="datetimeFigureOut">
              <a:rPr lang="ru-RU" smtClean="0"/>
              <a:pPr/>
              <a:t>23.11.2019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0D140-02B0-4ABD-AF67-5D5197B05E5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FADF9-BD15-4B02-8957-87B129CB79F3}" type="datetimeFigureOut">
              <a:rPr lang="ru-RU" smtClean="0"/>
              <a:pPr/>
              <a:t>23.11.2019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0D140-02B0-4ABD-AF67-5D5197B05E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FADF9-BD15-4B02-8957-87B129CB79F3}" type="datetimeFigureOut">
              <a:rPr lang="ru-RU" smtClean="0"/>
              <a:pPr/>
              <a:t>23.11.2019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0D140-02B0-4ABD-AF67-5D5197B05E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FADF9-BD15-4B02-8957-87B129CB79F3}" type="datetimeFigureOut">
              <a:rPr lang="ru-RU" smtClean="0"/>
              <a:pPr/>
              <a:t>23.11.2019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0D140-02B0-4ABD-AF67-5D5197B05E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FADF9-BD15-4B02-8957-87B129CB79F3}" type="datetimeFigureOut">
              <a:rPr lang="ru-RU" smtClean="0"/>
              <a:pPr/>
              <a:t>23.11.2019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0D140-02B0-4ABD-AF67-5D5197B05E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FADF9-BD15-4B02-8957-87B129CB79F3}" type="datetimeFigureOut">
              <a:rPr lang="ru-RU" smtClean="0"/>
              <a:pPr/>
              <a:t>23.11.2019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0D140-02B0-4ABD-AF67-5D5197B05E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FADF9-BD15-4B02-8957-87B129CB79F3}" type="datetimeFigureOut">
              <a:rPr lang="ru-RU" smtClean="0"/>
              <a:pPr/>
              <a:t>23.11.2019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0D140-02B0-4ABD-AF67-5D5197B05E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FADF9-BD15-4B02-8957-87B129CB79F3}" type="datetimeFigureOut">
              <a:rPr lang="ru-RU" smtClean="0"/>
              <a:pPr/>
              <a:t>23.11.2019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0D140-02B0-4ABD-AF67-5D5197B05E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FADF9-BD15-4B02-8957-87B129CB79F3}" type="datetimeFigureOut">
              <a:rPr lang="ru-RU" smtClean="0"/>
              <a:pPr/>
              <a:t>23.11.2019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0D140-02B0-4ABD-AF67-5D5197B05E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FADF9-BD15-4B02-8957-87B129CB79F3}" type="datetimeFigureOut">
              <a:rPr lang="ru-RU" smtClean="0"/>
              <a:pPr/>
              <a:t>23.11.2019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0D140-02B0-4ABD-AF67-5D5197B05E5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697FADF9-BD15-4B02-8957-87B129CB79F3}" type="datetimeFigureOut">
              <a:rPr lang="ru-RU" smtClean="0"/>
              <a:pPr/>
              <a:t>23.11.2019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BD10D140-02B0-4ABD-AF67-5D5197B05E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697FADF9-BD15-4B02-8957-87B129CB79F3}" type="datetimeFigureOut">
              <a:rPr lang="ru-RU" smtClean="0"/>
              <a:pPr/>
              <a:t>23.11.2019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BD10D140-02B0-4ABD-AF67-5D5197B05E5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slideLayout" Target="../slideLayouts/slideLayout6.xml"/><Relationship Id="rId1" Type="http://schemas.openxmlformats.org/officeDocument/2006/relationships/audio" Target="file:///F:\&#1056;&#1040;&#1041;&#1054;&#1058;&#1040;\&#1091;&#1088;&#1086;&#1082;&#1080;%20&#1087;&#1086;%20&#1083;&#1080;&#1090;&#1077;&#1088;\&#1087;&#1091;&#1096;&#1082;&#1080;&#1085;\&#1086;&#1083;&#1080;&#1084;&#1087;&#1080;&#1072;&#1076;&#1072;%20&#1087;&#1086;%20&#1055;&#1091;&#1096;&#1082;&#1080;&#1085;&#1091;\&#1041;&#1086;&#1088;&#1080;&#1089;%20&#1043;&#1084;&#1099;&#1088;&#1103;%20-%20&#1055;&#1088;&#1086;&#1088;&#1086;&#1082;%20%20(mixpromo.co).mp3" TargetMode="External"/><Relationship Id="rId4" Type="http://schemas.openxmlformats.org/officeDocument/2006/relationships/image" Target="../media/image2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slideLayout" Target="../slideLayouts/slideLayout6.xml"/><Relationship Id="rId1" Type="http://schemas.openxmlformats.org/officeDocument/2006/relationships/audio" Target="file:///F:\&#1056;&#1040;&#1041;&#1054;&#1058;&#1040;\&#1091;&#1088;&#1086;&#1082;&#1080;%20&#1087;&#1086;%20&#1083;&#1080;&#1090;&#1077;&#1088;\&#1087;&#1091;&#1096;&#1082;&#1080;&#1085;\&#1086;&#1083;&#1080;&#1084;&#1087;&#1080;&#1072;&#1076;&#1072;%20&#1087;&#1086;%20&#1055;&#1091;&#1096;&#1082;&#1080;&#1085;&#1091;\g-sviridov--pod-ezzhaya-pod-izhory-iz-vokal-nogo-cikla-na-st.mp3" TargetMode="Externa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slideLayout" Target="../slideLayouts/slideLayout6.xml"/><Relationship Id="rId1" Type="http://schemas.openxmlformats.org/officeDocument/2006/relationships/audio" Target="file:///F:\&#1056;&#1040;&#1041;&#1054;&#1058;&#1040;\&#1091;&#1088;&#1086;&#1082;&#1080;%20&#1087;&#1086;%20&#1083;&#1080;&#1090;&#1077;&#1088;\&#1087;&#1091;&#1096;&#1082;&#1080;&#1085;\&#1086;&#1083;&#1080;&#1084;&#1087;&#1080;&#1072;&#1076;&#1072;%20&#1087;&#1086;%20&#1055;&#1091;&#1096;&#1082;&#1080;&#1085;&#1091;\&#1040;&#1083;&#1077;&#1082;&#1089;&#1072;&#1085;&#1076;&#1088;%20&#1044;&#1072;&#1088;&#1075;&#1086;&#1084;&#1099;&#1078;&#1089;&#1082;&#1080;&#1081;%20-%20&#1055;&#1077;&#1074;&#1077;&#1094;%20(&#1088;&#1086;&#1084;&#1072;&#1085;&#1089;%20&#1085;&#1072;%20&#1089;&#1090;&#1080;&#1093;&#1080;%20&#1040;.&#1057;.%20&#1055;&#1091;&#1096;&#1082;&#1080;&#1085;&#1072;).mp3" TargetMode="External"/><Relationship Id="rId5" Type="http://schemas.openxmlformats.org/officeDocument/2006/relationships/image" Target="../media/image31.png"/><Relationship Id="rId4" Type="http://schemas.openxmlformats.org/officeDocument/2006/relationships/image" Target="../media/image3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slideLayout" Target="../slideLayouts/slideLayout6.xml"/><Relationship Id="rId1" Type="http://schemas.openxmlformats.org/officeDocument/2006/relationships/audio" Target="file:///F:\&#1056;&#1040;&#1041;&#1054;&#1058;&#1040;\&#1091;&#1088;&#1086;&#1082;&#1080;%20&#1087;&#1086;%20&#1083;&#1080;&#1090;&#1077;&#1088;\&#1087;&#1091;&#1096;&#1082;&#1080;&#1085;\&#1086;&#1083;&#1080;&#1084;&#1087;&#1080;&#1072;&#1076;&#1072;%20&#1087;&#1086;%20&#1055;&#1091;&#1096;&#1082;&#1080;&#1085;&#1091;\&#1056;&#1072;&#1093;&#1084;&#1072;&#1085;&#1080;&#1085;&#1086;&#1074;%20-%20&#1053;&#1077;%20&#1087;&#1086;&#1081;,%20&#1082;&#1088;&#1072;&#1089;&#1072;&#1074;&#1080;&#1094;&#1072;,%20&#1087;&#1088;&#1080;%20&#1084;&#1085;&#1077;%20(&#1088;&#1086;&#1084;&#1072;&#1085;&#1089;%20&#1057;.%20&#1056;&#1072;&#1093;&#1084;&#1072;&#1085;&#1080;&#1085;&#1086;&#1074;&#1072;%20&#1085;&#1072;%20&#1089;&#1090;&#1080;&#1093;&#1080;%20&#1040;.%20&#1057;.%20&#1055;&#1091;&#1096;&#1082;&#1080;&#1085;&#1072;).mp3" TargetMode="External"/><Relationship Id="rId5" Type="http://schemas.openxmlformats.org/officeDocument/2006/relationships/image" Target="../media/image34.png"/><Relationship Id="rId4" Type="http://schemas.openxmlformats.org/officeDocument/2006/relationships/image" Target="../media/image33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commons.wikimedia.org/wiki/File:BorisSheremetev.jpg?uselang=ru" TargetMode="External"/><Relationship Id="rId2" Type="http://schemas.openxmlformats.org/officeDocument/2006/relationships/slideLayout" Target="../slideLayouts/slideLayout6.xml"/><Relationship Id="rId1" Type="http://schemas.openxmlformats.org/officeDocument/2006/relationships/audio" Target="file:///F:\&#1056;&#1040;&#1041;&#1054;&#1058;&#1040;\&#1091;&#1088;&#1086;&#1082;&#1080;%20&#1087;&#1086;%20&#1083;&#1080;&#1090;&#1077;&#1088;\&#1087;&#1091;&#1096;&#1082;&#1080;&#1085;\&#1086;&#1083;&#1080;&#1084;&#1087;&#1080;&#1072;&#1076;&#1072;%20&#1087;&#1086;%20&#1055;&#1091;&#1096;&#1082;&#1080;&#1085;&#1091;\&#1054;&#1083;&#1077;&#1075;%20&#1055;&#1086;&#1075;&#1091;&#1076;&#1080;&#1085;%20-%20&#1071;%20&#1074;&#1072;&#1089;%20&#1083;&#1102;&#1073;&#1080;&#1083;%20(&#1085;&#1072;%20&#1089;&#1090;&#1080;&#1093;&#1080;%20&#1040;.&#1057;.&#1055;&#1091;&#1096;&#1082;&#1080;&#1085;&#1072;).mp3" TargetMode="External"/><Relationship Id="rId6" Type="http://schemas.openxmlformats.org/officeDocument/2006/relationships/image" Target="../media/image4.pn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6.xml"/><Relationship Id="rId1" Type="http://schemas.openxmlformats.org/officeDocument/2006/relationships/audio" Target="file:///F:\&#1056;&#1040;&#1041;&#1054;&#1058;&#1040;\&#1091;&#1088;&#1086;&#1082;&#1080;%20&#1087;&#1086;%20&#1083;&#1080;&#1090;&#1077;&#1088;\&#1087;&#1091;&#1096;&#1082;&#1080;&#1085;\&#1086;&#1083;&#1080;&#1084;&#1087;&#1080;&#1072;&#1076;&#1072;%20&#1087;&#1086;%20&#1055;&#1091;&#1096;&#1082;&#1080;&#1085;&#1091;\&#1058;&#1072;&#1084;&#1072;&#1088;&#1072;%20&#1057;&#1080;&#1085;&#1103;&#1074;&#1089;&#1082;&#1072;&#1103;%20-%20&#1064;&#1072;&#1087;&#1086;&#1088;&#1080;&#1085;%20-%20&#1047;&#1072;&#1082;&#1083;&#1080;&#1085;&#1072;&#1085;&#1080;&#1077;%20(&#1085;&#1072;%20&#1089;&#1090;&#1080;&#1093;&#1080;%20&#1040;.&#1057;.&#1055;&#1091;&#1096;&#1082;&#1080;&#1085;&#1072;).mp3" TargetMode="External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6.xml"/><Relationship Id="rId1" Type="http://schemas.openxmlformats.org/officeDocument/2006/relationships/audio" Target="file:///F:\&#1056;&#1040;&#1041;&#1054;&#1058;&#1040;\&#1091;&#1088;&#1086;&#1082;&#1080;%20&#1087;&#1086;%20&#1083;&#1080;&#1090;&#1077;&#1088;\&#1087;&#1091;&#1096;&#1082;&#1080;&#1085;\&#1086;&#1083;&#1080;&#1084;&#1087;&#1080;&#1072;&#1076;&#1072;%20&#1087;&#1086;%20&#1055;&#1091;&#1096;&#1082;&#1080;&#1085;&#1091;\&#1057;&#1077;&#1088;&#1075;&#1077;&#1081;%20&#1051;&#1077;&#1084;&#1077;&#1096;&#1077;&#1074;%20-%20&#1071;%20&#1087;&#1086;&#1084;&#1085;&#1102;%20&#1095;&#1091;&#1076;&#1085;&#1086;&#1077;%20&#1084;&#1075;&#1085;&#1086;&#1074;&#1077;&#1085;&#1100;&#1077;%20%5d&#1056;&#1086;&#1084;&#1072;&#1085;&#1089;%20&#1085;&#1072;%20&#1089;&#1090;&#1080;&#1093;&#1080;%20&#1055;&#1091;&#1096;&#1082;&#1080;&#1085;&#1072;,&#1084;&#1091;&#1079;&#1099;&#1082;&#1072;-&#1043;&#1083;&#1080;&#1085;&#1082;&#1072;%20.mp3" TargetMode="External"/><Relationship Id="rId6" Type="http://schemas.openxmlformats.org/officeDocument/2006/relationships/image" Target="../media/image11.pn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Layout" Target="../slideLayouts/slideLayout6.xml"/><Relationship Id="rId1" Type="http://schemas.openxmlformats.org/officeDocument/2006/relationships/audio" Target="file:///F:\&#1056;&#1040;&#1041;&#1054;&#1058;&#1040;\&#1091;&#1088;&#1086;&#1082;&#1080;%20&#1087;&#1086;%20&#1083;&#1080;&#1090;&#1077;&#1088;\&#1087;&#1091;&#1096;&#1082;&#1080;&#1085;\&#1086;&#1083;&#1080;&#1084;&#1087;&#1080;&#1072;&#1076;&#1072;%20&#1087;&#1086;%20&#1055;&#1091;&#1096;&#1082;&#1080;&#1085;&#1091;\&#1043;&#1083;&#1080;&#1085;&#1082;&#1072;%20-%20&#1043;&#1072;&#1083;&#1080;&#1085;&#1072;%20&#1042;&#1080;&#1096;&#1085;&#1077;&#1074;&#1089;&#1082;&#1072;&#1103;%20-%20&#1040;&#1076;&#1077;&#1083;&#1100;%20(&#1085;&#1072;%20&#1089;&#1090;&#1080;&#1093;&#1080;%20&#1055;&#1091;&#1096;&#1082;&#1080;&#1085;&#1072;).mp3" TargetMode="Externa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slideLayout" Target="../slideLayouts/slideLayout6.xml"/><Relationship Id="rId1" Type="http://schemas.openxmlformats.org/officeDocument/2006/relationships/audio" Target="file:///F:\&#1056;&#1040;&#1041;&#1054;&#1058;&#1040;\&#1091;&#1088;&#1086;&#1082;&#1080;%20&#1087;&#1086;%20&#1083;&#1080;&#1090;&#1077;&#1088;\&#1087;&#1091;&#1096;&#1082;&#1080;&#1085;\&#1086;&#1083;&#1080;&#1084;&#1087;&#1080;&#1072;&#1076;&#1072;%20&#1087;&#1086;%20&#1055;&#1091;&#1096;&#1082;&#1080;&#1085;&#1091;\&#1056;&#1086;&#1084;&#1072;&#1085;&#1089;%20&#1085;&#1072;%20&#1089;&#1090;&#1080;&#1093;&#1080;%20&#1040;.%20&#1057;.&#1055;&#1091;&#1096;&#1082;&#1080;&#1085;&#1072;.%20%20&#1052;&#1091;&#1079;&#1099;&#1082;&#1072;%20&#1043;&#1083;&#1080;&#1085;&#1082;&#1080;%20-%20&#1071;%20&#1079;&#1076;&#1077;&#1089;&#1100;,%20&#1048;&#1085;&#1077;&#1079;&#1080;&#1083;&#1100;&#1103;%20.mp3" TargetMode="External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slideLayout" Target="../slideLayouts/slideLayout6.xml"/><Relationship Id="rId1" Type="http://schemas.openxmlformats.org/officeDocument/2006/relationships/audio" Target="file:///F:\&#1056;&#1040;&#1041;&#1054;&#1058;&#1040;\&#1091;&#1088;&#1086;&#1082;&#1080;%20&#1087;&#1086;%20&#1083;&#1080;&#1090;&#1077;&#1088;\&#1087;&#1091;&#1096;&#1082;&#1080;&#1085;\&#1086;&#1083;&#1080;&#1084;&#1087;&#1080;&#1072;&#1076;&#1072;%20&#1087;&#1086;%20&#1055;&#1091;&#1096;&#1082;&#1080;&#1085;&#1091;\M_Glinka_&#8212;_Romansy-V_krovi_gorit_ogon_zhelanya.mp3" TargetMode="External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slideLayout" Target="../slideLayouts/slideLayout6.xml"/><Relationship Id="rId1" Type="http://schemas.openxmlformats.org/officeDocument/2006/relationships/audio" Target="file:///F:\&#1056;&#1040;&#1041;&#1054;&#1058;&#1040;\&#1091;&#1088;&#1086;&#1082;&#1080;%20&#1087;&#1086;%20&#1083;&#1080;&#1090;&#1077;&#1088;\&#1087;&#1091;&#1096;&#1082;&#1080;&#1085;\&#1086;&#1083;&#1080;&#1084;&#1087;&#1080;&#1072;&#1076;&#1072;%20&#1087;&#1086;%20&#1055;&#1091;&#1096;&#1082;&#1080;&#1085;&#1091;\&#1044;&#1084;&#1080;&#1090;&#1088;&#1080;&#1081;%20&#1061;&#1074;&#1086;&#1088;&#1086;&#1089;&#1090;&#1086;&#1074;&#1089;&#1082;&#1080;&#1081;%20-%20&#1053;&#1072;%20&#1093;&#1086;&#1083;&#1084;&#1072;&#1093;%20&#1043;&#1088;&#1091;&#1079;&#1080;&#1080;%20(&#1056;&#1080;&#1084;&#1089;&#1082;&#1080;&#1081;-&#1050;&#1086;&#1088;&#1089;&#1072;&#1082;&#1086;&#1074;)%20(mixpromo.co).mp3" TargetMode="External"/><Relationship Id="rId5" Type="http://schemas.openxmlformats.org/officeDocument/2006/relationships/image" Target="../media/image21.png"/><Relationship Id="rId4" Type="http://schemas.openxmlformats.org/officeDocument/2006/relationships/image" Target="../media/image2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slideLayout" Target="../slideLayouts/slideLayout6.xml"/><Relationship Id="rId1" Type="http://schemas.openxmlformats.org/officeDocument/2006/relationships/audio" Target="file:///F:\&#1056;&#1040;&#1041;&#1054;&#1058;&#1040;\&#1091;&#1088;&#1086;&#1082;&#1080;%20&#1087;&#1086;%20&#1083;&#1080;&#1090;&#1077;&#1088;\&#1087;&#1091;&#1096;&#1082;&#1080;&#1085;\&#1086;&#1083;&#1080;&#1084;&#1087;&#1080;&#1072;&#1076;&#1072;%20&#1087;&#1086;%20&#1055;&#1091;&#1096;&#1082;&#1080;&#1085;&#1091;\&#1048;&#1088;&#1080;&#1085;&#1072;%20&#1040;&#1088;&#1093;&#1080;&#1087;&#1086;&#1074;&#1072;%20-%20&#1050;&#1088;&#1072;&#1089;&#1072;&#1074;&#1080;&#1094;&#1072;%20(mixpromo.co).mp3" TargetMode="External"/><Relationship Id="rId4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Викторина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600" dirty="0" smtClean="0">
                <a:solidFill>
                  <a:srgbClr val="002060"/>
                </a:solidFill>
                <a:latin typeface="Arial Black" pitchFamily="34" charset="0"/>
              </a:rPr>
              <a:t>Романсы на стихи А.С.Пушкина</a:t>
            </a:r>
            <a:endParaRPr lang="ru-RU" sz="3600" dirty="0">
              <a:solidFill>
                <a:srgbClr val="002060"/>
              </a:solidFill>
              <a:latin typeface="Arial Black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00298" y="5857892"/>
            <a:ext cx="6087436" cy="646331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b="1" dirty="0" smtClean="0"/>
              <a:t>Воронежский музыкальный колледж им. Ростроповичей </a:t>
            </a:r>
          </a:p>
          <a:p>
            <a:r>
              <a:rPr lang="ru-RU" b="1" dirty="0" smtClean="0"/>
              <a:t>Преподаватель </a:t>
            </a:r>
            <a:r>
              <a:rPr lang="ru-RU" b="1" dirty="0" err="1" smtClean="0"/>
              <a:t>Бобрышева</a:t>
            </a:r>
            <a:r>
              <a:rPr lang="ru-RU" b="1" dirty="0" smtClean="0"/>
              <a:t> </a:t>
            </a:r>
            <a:r>
              <a:rPr lang="ru-RU" b="1" dirty="0" smtClean="0"/>
              <a:t>Н.И.</a:t>
            </a:r>
            <a:endParaRPr lang="ru-RU" b="1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animBg="1"/>
      <p:bldP spid="4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«Пророк»</a:t>
            </a:r>
            <a:endParaRPr lang="ru-RU" dirty="0"/>
          </a:p>
        </p:txBody>
      </p:sp>
      <p:pic>
        <p:nvPicPr>
          <p:cNvPr id="21506" name="Picture 2" descr="Картинки по запросу картинки к стих. пророк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14678" y="1857364"/>
            <a:ext cx="3688797" cy="4429156"/>
          </a:xfrm>
          <a:prstGeom prst="rect">
            <a:avLst/>
          </a:prstGeom>
          <a:noFill/>
        </p:spPr>
      </p:pic>
      <p:pic>
        <p:nvPicPr>
          <p:cNvPr id="6" name="Борис Гмыря - Пророк  (mixpromo.co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7572396" y="521495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3" dur="27452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 vol="80000">
                <p:cTn id="2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«Подъезжая по Ижоры»</a:t>
            </a:r>
            <a:endParaRPr lang="ru-RU" dirty="0"/>
          </a:p>
        </p:txBody>
      </p:sp>
      <p:pic>
        <p:nvPicPr>
          <p:cNvPr id="6" name="g-sviridov--pod-ezzhaya-pod-izhory-iz-vokal-nogo-cikla-na-st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tretch>
            <a:fillRect/>
          </a:stretch>
        </p:blipFill>
        <p:spPr>
          <a:xfrm>
            <a:off x="8643966" y="6143644"/>
            <a:ext cx="304800" cy="304800"/>
          </a:xfrm>
          <a:prstGeom prst="rect">
            <a:avLst/>
          </a:prstGeom>
        </p:spPr>
      </p:pic>
      <p:pic>
        <p:nvPicPr>
          <p:cNvPr id="23556" name="Picture 4" descr="Картинки по запросу фото г. свиридов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2910" y="2285992"/>
            <a:ext cx="2714644" cy="3454384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357158" y="6072206"/>
            <a:ext cx="3325077" cy="36933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b="1" dirty="0" smtClean="0"/>
              <a:t>Георгий Васильевич Свиридов</a:t>
            </a:r>
            <a:endParaRPr lang="ru-RU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4572000" y="6072206"/>
            <a:ext cx="3762953" cy="36933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b="1" dirty="0"/>
              <a:t>Екатерина Васильевна Вельяшева </a:t>
            </a:r>
          </a:p>
        </p:txBody>
      </p:sp>
      <p:pic>
        <p:nvPicPr>
          <p:cNvPr id="11" name="Рисунок 10" descr="Картинки по запросу фото Екатерина Васильевна Вельяшева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143504" y="2285992"/>
            <a:ext cx="2571768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9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0" dur="93127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4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  <p:bldLst>
      <p:bldP spid="2" grpId="0"/>
      <p:bldP spid="9" grpId="0" animBg="1"/>
      <p:bldP spid="1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«Певец»</a:t>
            </a:r>
            <a:endParaRPr lang="ru-RU" dirty="0"/>
          </a:p>
        </p:txBody>
      </p:sp>
      <p:pic>
        <p:nvPicPr>
          <p:cNvPr id="24578" name="Picture 2" descr="Картинки по запросу Даргомыжский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786" y="2500306"/>
            <a:ext cx="2381250" cy="303847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4" name="TextBox 3"/>
          <p:cNvSpPr txBox="1"/>
          <p:nvPr/>
        </p:nvSpPr>
        <p:spPr>
          <a:xfrm>
            <a:off x="285720" y="6000768"/>
            <a:ext cx="4546629" cy="36933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vi-VN" b="1" dirty="0"/>
              <a:t>Александр Сергеевич Даргомы́жский</a:t>
            </a:r>
            <a:r>
              <a:rPr lang="vi-VN" dirty="0"/>
              <a:t> </a:t>
            </a:r>
            <a:endParaRPr lang="ru-RU" dirty="0"/>
          </a:p>
        </p:txBody>
      </p:sp>
      <p:pic>
        <p:nvPicPr>
          <p:cNvPr id="24580" name="Picture 4" descr="Картинки по запросу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29256" y="2428868"/>
            <a:ext cx="2651632" cy="307559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5286380" y="6000768"/>
            <a:ext cx="3270767" cy="36933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b="1" dirty="0" smtClean="0"/>
              <a:t>Александр Сергеевич Пушкин</a:t>
            </a:r>
            <a:endParaRPr lang="ru-RU" b="1" dirty="0"/>
          </a:p>
        </p:txBody>
      </p:sp>
      <p:pic>
        <p:nvPicPr>
          <p:cNvPr id="7" name="Александр Даргомыжский - Певец (романс на стихи А.С. Пушкина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8643966" y="5429264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24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0" dur="188872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 vol="80000">
                <p:cTn id="4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  <p:bldLst>
      <p:bldP spid="2" grpId="0"/>
      <p:bldP spid="4" grpId="0" animBg="1"/>
      <p:bldP spid="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«Не пой ,красавица, при мне»</a:t>
            </a:r>
            <a:endParaRPr lang="ru-RU" dirty="0"/>
          </a:p>
        </p:txBody>
      </p:sp>
      <p:pic>
        <p:nvPicPr>
          <p:cNvPr id="3" name="Рисунок 2" descr="https://upload.wikimedia.org/wikipedia/commons/1/11/Rachmaninov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48" y="2428868"/>
            <a:ext cx="2286016" cy="3143272"/>
          </a:xfrm>
          <a:prstGeom prst="ellipse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</p:pic>
      <p:sp>
        <p:nvSpPr>
          <p:cNvPr id="4" name="Прямоугольник 3"/>
          <p:cNvSpPr/>
          <p:nvPr/>
        </p:nvSpPr>
        <p:spPr>
          <a:xfrm>
            <a:off x="214282" y="6215082"/>
            <a:ext cx="3494867" cy="36933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b="1" dirty="0" smtClean="0"/>
              <a:t>Сергей Васильевич Рахманинов</a:t>
            </a:r>
            <a:endParaRPr lang="ru-RU" b="1" dirty="0"/>
          </a:p>
        </p:txBody>
      </p:sp>
      <p:pic>
        <p:nvPicPr>
          <p:cNvPr id="5" name="Рисунок 4" descr="Картинки по запросу фото анны олениной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72198" y="2214554"/>
            <a:ext cx="2286016" cy="3143272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6" name="Прямоугольник 5"/>
          <p:cNvSpPr/>
          <p:nvPr/>
        </p:nvSpPr>
        <p:spPr>
          <a:xfrm>
            <a:off x="6500826" y="5929330"/>
            <a:ext cx="1657120" cy="36933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b="1" dirty="0" smtClean="0"/>
              <a:t>Анна Оленина</a:t>
            </a:r>
            <a:endParaRPr lang="ru-RU" b="1" dirty="0"/>
          </a:p>
        </p:txBody>
      </p:sp>
      <p:pic>
        <p:nvPicPr>
          <p:cNvPr id="8" name="Рахманинов - Не пой, красавица, при мне (романс С. Рахманинова на стихи А. С. Пушкина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3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  <p:bldLst>
      <p:bldP spid="2" grpId="0"/>
      <p:bldP spid="4" grpId="0" animBg="1"/>
      <p:bldP spid="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Значение творчества А.С.Пушкина в музыкальном мире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775191"/>
            <a:ext cx="9144000" cy="4625609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Творения </a:t>
            </a:r>
            <a:r>
              <a:rPr lang="ru-RU" dirty="0" smtClean="0"/>
              <a:t>поэта пользовались и пользуются до сих пор большой популярностью у композиторов и музыкантов.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6" name="Picture 2" descr="C:\Users\Алексей\Pictures\4246b121d2dc949b8f082c5f57840a3b_M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86050" y="3571876"/>
            <a:ext cx="3810000" cy="28003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«Я вас любил»</a:t>
            </a:r>
            <a:endParaRPr lang="ru-RU" dirty="0"/>
          </a:p>
        </p:txBody>
      </p:sp>
      <p:pic>
        <p:nvPicPr>
          <p:cNvPr id="3" name="Рисунок 2" descr="BorisSheremetev.jpg">
            <a:hlinkClick r:id="rId3"/>
          </p:cNvPr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57224" y="2000240"/>
            <a:ext cx="2571768" cy="3857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https://upload.wikimedia.org/wikipedia/commons/5/5f/Anna_Olenina_by_Kiprensky.jpg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572132" y="2000240"/>
            <a:ext cx="2786082" cy="364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Олег Погудин - Я вас любил (на стихи А.С.Пушкина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/>
          <a:stretch>
            <a:fillRect/>
          </a:stretch>
        </p:blipFill>
        <p:spPr>
          <a:xfrm>
            <a:off x="8572528" y="6072206"/>
            <a:ext cx="304800" cy="3048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28596" y="6215082"/>
            <a:ext cx="3217547" cy="36933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b="1" dirty="0" err="1"/>
              <a:t>Бори́с</a:t>
            </a:r>
            <a:r>
              <a:rPr lang="ru-RU" b="1" dirty="0"/>
              <a:t> </a:t>
            </a:r>
            <a:r>
              <a:rPr lang="ru-RU" b="1" dirty="0" err="1"/>
              <a:t>Серге́евич</a:t>
            </a:r>
            <a:r>
              <a:rPr lang="ru-RU" b="1" dirty="0"/>
              <a:t> </a:t>
            </a:r>
            <a:r>
              <a:rPr lang="ru-RU" b="1" dirty="0" err="1"/>
              <a:t>Шереме́тев</a:t>
            </a:r>
            <a:r>
              <a:rPr lang="ru-RU" b="1" dirty="0"/>
              <a:t> 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643570" y="6000768"/>
            <a:ext cx="2500330" cy="646331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smtClean="0"/>
              <a:t>Екатерина Павловна Бакунина</a:t>
            </a:r>
            <a:r>
              <a:rPr lang="ru-RU" smtClean="0"/>
              <a:t> </a:t>
            </a:r>
            <a:endParaRPr lang="ru-RU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35675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1" dur="135675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4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2" grpId="0"/>
      <p:bldP spid="9" grpId="0" animBg="1"/>
      <p:bldP spid="1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«Заклинание»</a:t>
            </a:r>
            <a:endParaRPr lang="ru-RU" dirty="0"/>
          </a:p>
        </p:txBody>
      </p:sp>
      <p:pic>
        <p:nvPicPr>
          <p:cNvPr id="3" name="Рисунок 2" descr="Картинки по запросу фото амалия ризнич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 rot="10800000" flipV="1">
            <a:off x="5786446" y="2143116"/>
            <a:ext cx="2214578" cy="3071834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4" name="TextBox 3"/>
          <p:cNvSpPr txBox="1"/>
          <p:nvPr/>
        </p:nvSpPr>
        <p:spPr>
          <a:xfrm>
            <a:off x="6072198" y="5643578"/>
            <a:ext cx="1771639" cy="36933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b="1" dirty="0" smtClean="0"/>
              <a:t>Амалия </a:t>
            </a:r>
            <a:r>
              <a:rPr lang="ru-RU" b="1" dirty="0" err="1" smtClean="0"/>
              <a:t>Ризнич</a:t>
            </a:r>
            <a:endParaRPr lang="ru-RU" b="1" dirty="0"/>
          </a:p>
        </p:txBody>
      </p:sp>
      <p:pic>
        <p:nvPicPr>
          <p:cNvPr id="5" name="Рисунок 4" descr="Картинки по запросу фото Шапорина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14348" y="2071678"/>
            <a:ext cx="2214578" cy="3071834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214282" y="5643578"/>
            <a:ext cx="3695820" cy="36933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b="1" dirty="0" smtClean="0"/>
              <a:t>Алексей Александрович </a:t>
            </a:r>
            <a:r>
              <a:rPr lang="ru-RU" b="1" dirty="0" err="1" smtClean="0"/>
              <a:t>Шапорин</a:t>
            </a:r>
            <a:endParaRPr lang="ru-RU" b="1" dirty="0"/>
          </a:p>
        </p:txBody>
      </p:sp>
      <p:pic>
        <p:nvPicPr>
          <p:cNvPr id="8" name="Тамара Синявская - Шапорин - Заклинание (на стихи А.С.Пушкина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8429652" y="5857892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9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0" fill="hold">
                      <p:stCondLst>
                        <p:cond delay="0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3" dur="311058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 vol="80000">
                <p:cTn id="4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  <p:bldLst>
      <p:bldP spid="2" grpId="0"/>
      <p:bldP spid="4" grpId="0" animBg="1"/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«Я помню чудное мгновенье»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5786446" y="6000768"/>
            <a:ext cx="3132461" cy="646331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dirty="0" smtClean="0"/>
              <a:t>Екатерина  </a:t>
            </a:r>
            <a:r>
              <a:rPr lang="ru-RU" dirty="0" err="1" smtClean="0"/>
              <a:t>Ермолаевна</a:t>
            </a:r>
            <a:r>
              <a:rPr lang="ru-RU" dirty="0" smtClean="0"/>
              <a:t> Керн </a:t>
            </a: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14282" y="6072206"/>
            <a:ext cx="2731197" cy="36933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dirty="0"/>
              <a:t>Михаил Иванович Глинка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857620" y="5357826"/>
            <a:ext cx="1233351" cy="36933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dirty="0" smtClean="0"/>
              <a:t>Анна Керн</a:t>
            </a:r>
            <a:endParaRPr lang="ru-RU" dirty="0"/>
          </a:p>
        </p:txBody>
      </p:sp>
      <p:pic>
        <p:nvPicPr>
          <p:cNvPr id="6" name="Рисунок 5" descr="C:\Users\Алексей\Pictures\b6612914b414375012be71b29b5c9bc8_i-558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71802" y="2143116"/>
            <a:ext cx="2571768" cy="321471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C:\Users\Алексей\Pictures\b6612914b414375012be71b29b5c9bc8_i-559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72264" y="2928934"/>
            <a:ext cx="2286016" cy="292895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8" name="Рисунок 7" descr="C:\Users\Алексей\Pictures\no15__82.jpg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5720" y="2857496"/>
            <a:ext cx="2357454" cy="292895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9" name="Сергей Лемешев - Я помню чудное мгновенье ]Романс на стихи Пушкина,музыка-Глинка 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/>
          <a:stretch>
            <a:fillRect/>
          </a:stretch>
        </p:blipFill>
        <p:spPr>
          <a:xfrm>
            <a:off x="5072066" y="628652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5" dur="212488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 vol="80000">
                <p:cTn id="5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  <p:bldLst>
      <p:bldP spid="2" grpId="0"/>
      <p:bldP spid="3" grpId="0" animBg="1"/>
      <p:bldP spid="4" grpId="0" animBg="1"/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«Адель»</a:t>
            </a:r>
            <a:endParaRPr lang="ru-RU" dirty="0"/>
          </a:p>
        </p:txBody>
      </p:sp>
      <p:pic>
        <p:nvPicPr>
          <p:cNvPr id="4" name="Рисунок 3" descr="http://s49.radikal.ru/i126/1202/a0/be8af1f86b6ft.jpg"/>
          <p:cNvPicPr/>
          <p:nvPr/>
        </p:nvPicPr>
        <p:blipFill>
          <a:blip r:embed="rId3"/>
          <a:srcRect l="23938" t="2022" r="23534" b="53100"/>
          <a:stretch>
            <a:fillRect/>
          </a:stretch>
        </p:blipFill>
        <p:spPr bwMode="auto">
          <a:xfrm>
            <a:off x="571472" y="2000240"/>
            <a:ext cx="2500330" cy="3143272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285720" y="5500702"/>
            <a:ext cx="3040961" cy="36933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b="1" dirty="0" err="1" smtClean="0"/>
              <a:t>Аглая</a:t>
            </a:r>
            <a:r>
              <a:rPr lang="ru-RU" b="1" dirty="0" smtClean="0"/>
              <a:t> Антоновна Давыдова</a:t>
            </a:r>
            <a:endParaRPr lang="ru-RU" b="1" dirty="0"/>
          </a:p>
        </p:txBody>
      </p:sp>
      <p:pic>
        <p:nvPicPr>
          <p:cNvPr id="1026" name="Picture 2" descr="Картинки по запросу фото вишневской в молодости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357950" y="2143116"/>
            <a:ext cx="2000264" cy="2786082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7" name="TextBox 6"/>
          <p:cNvSpPr txBox="1"/>
          <p:nvPr/>
        </p:nvSpPr>
        <p:spPr>
          <a:xfrm>
            <a:off x="6357950" y="5500702"/>
            <a:ext cx="2202398" cy="36933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b="1" dirty="0" smtClean="0"/>
              <a:t>Галина Вишневская</a:t>
            </a:r>
            <a:endParaRPr lang="ru-RU" b="1" dirty="0"/>
          </a:p>
        </p:txBody>
      </p:sp>
      <p:pic>
        <p:nvPicPr>
          <p:cNvPr id="8" name="Глинка - Галина Вишневская - Адель (на стихи Пушкина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4929190" y="564357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>
                      <p:stCondLst>
                        <p:cond delay="0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7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 vol="80000">
                <p:cTn id="3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  <p:bldLst>
      <p:bldP spid="5" grpId="0" animBg="1"/>
      <p:bldP spid="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«</a:t>
            </a:r>
            <a:r>
              <a:rPr lang="ru-RU" b="0" dirty="0" smtClean="0"/>
              <a:t> Я здесь, </a:t>
            </a:r>
            <a:r>
              <a:rPr lang="ru-RU" b="0" dirty="0" err="1" smtClean="0"/>
              <a:t>Инезилья</a:t>
            </a:r>
            <a:r>
              <a:rPr lang="ru-RU" b="0" dirty="0" smtClean="0"/>
              <a:t>»</a:t>
            </a:r>
            <a:endParaRPr lang="ru-RU" dirty="0"/>
          </a:p>
        </p:txBody>
      </p:sp>
      <p:pic>
        <p:nvPicPr>
          <p:cNvPr id="17410" name="Picture 2" descr="Картинки по запросу фото донна Лаура &quot;Каменному гостю&quot;   Пушкина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57422" y="1785926"/>
            <a:ext cx="4408743" cy="3857652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3571868" y="5929330"/>
            <a:ext cx="2081019" cy="36933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ru-RU" dirty="0" smtClean="0"/>
              <a:t>«</a:t>
            </a:r>
            <a:r>
              <a:rPr lang="ru-RU" b="1" dirty="0" smtClean="0"/>
              <a:t>Каменный гость»</a:t>
            </a:r>
            <a:endParaRPr lang="ru-RU" b="1" dirty="0"/>
          </a:p>
        </p:txBody>
      </p:sp>
      <p:pic>
        <p:nvPicPr>
          <p:cNvPr id="5" name="Романс на стихи А. С.Пушкина.  Музыка Глинки - Я здесь, Инезилья 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8215338" y="600076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9" dur="105752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3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2" grpId="0"/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«В крови горит огонь желанья»</a:t>
            </a:r>
            <a:endParaRPr lang="ru-RU" dirty="0"/>
          </a:p>
        </p:txBody>
      </p:sp>
      <p:pic>
        <p:nvPicPr>
          <p:cNvPr id="3" name="Рисунок 2" descr="https://upload.wikimedia.org/wikipedia/commons/thumb/f/f1/Schnorr_von_Carolsfeld_Bibel_in_Bildern_1860_138.png/800px-Schnorr_von_Carolsfeld_Bibel_in_Bildern_1860_138.pn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14678" y="2143116"/>
            <a:ext cx="3172267" cy="3522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3857620" y="6000768"/>
            <a:ext cx="2326278" cy="36933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b="1" dirty="0"/>
              <a:t>Книга Песни Песней </a:t>
            </a:r>
            <a:endParaRPr lang="ru-RU" dirty="0"/>
          </a:p>
        </p:txBody>
      </p:sp>
      <p:pic>
        <p:nvPicPr>
          <p:cNvPr id="5" name="M_Glinka_—_Romansy-V_krovi_gorit_ogon_zhelanya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7572396" y="5357826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9" dur="32956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3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2" grpId="0"/>
      <p:bldP spid="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«На холмах Грузии лежит ночная мгла»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5500694" y="5715016"/>
            <a:ext cx="3260380" cy="36933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b="1" dirty="0"/>
              <a:t>Марии Раевской-Волконской</a:t>
            </a:r>
            <a:r>
              <a:rPr lang="ru-RU" b="1" dirty="0" smtClean="0"/>
              <a:t>.</a:t>
            </a:r>
            <a:endParaRPr lang="ru-RU" b="1" dirty="0"/>
          </a:p>
        </p:txBody>
      </p:sp>
      <p:pic>
        <p:nvPicPr>
          <p:cNvPr id="4" name="Рисунок 3" descr="Картинки по запросу фото римский-корсаков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1538" y="1857364"/>
            <a:ext cx="2500330" cy="3500462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5" name="Рисунок 4" descr="Картинки по запросу фото Марии Волконской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86446" y="1928802"/>
            <a:ext cx="2500330" cy="3357586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214282" y="5715016"/>
            <a:ext cx="4607672" cy="36933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b="1" dirty="0"/>
              <a:t>Николая Андреевича Римского-Корсакова </a:t>
            </a:r>
          </a:p>
        </p:txBody>
      </p:sp>
      <p:pic>
        <p:nvPicPr>
          <p:cNvPr id="15" name="Дмитрий Хворостовский - На холмах Грузии (Римский-Корсаков) (mixpromo.co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>
                      <p:stCondLst>
                        <p:cond delay="0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7" dur="137169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audio>
              <p:cMediaNode vol="80000">
                <p:cTn id="3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audio>
          </p:childTnLst>
        </p:cTn>
      </p:par>
    </p:tnLst>
    <p:bldLst>
      <p:bldP spid="3" grpId="0" animBg="1"/>
      <p:bldP spid="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«Красавица»</a:t>
            </a:r>
            <a:endParaRPr lang="ru-RU" dirty="0"/>
          </a:p>
        </p:txBody>
      </p:sp>
      <p:pic>
        <p:nvPicPr>
          <p:cNvPr id="18434" name="Picture 2" descr="https://upload.wikimedia.org/wikipedia/commons/9/94/Elena_ZavadovskyChalon_Alfred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57554" y="1714488"/>
            <a:ext cx="2428892" cy="4247447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4" name="TextBox 3"/>
          <p:cNvSpPr txBox="1"/>
          <p:nvPr/>
        </p:nvSpPr>
        <p:spPr>
          <a:xfrm>
            <a:off x="2857488" y="6215082"/>
            <a:ext cx="3706527" cy="36933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b="1" dirty="0"/>
              <a:t> Елены Михайловны </a:t>
            </a:r>
            <a:r>
              <a:rPr lang="ru-RU" b="1" dirty="0" err="1"/>
              <a:t>Завадовской</a:t>
            </a:r>
            <a:r>
              <a:rPr lang="ru-RU" b="1" dirty="0"/>
              <a:t> </a:t>
            </a:r>
          </a:p>
        </p:txBody>
      </p:sp>
      <p:pic>
        <p:nvPicPr>
          <p:cNvPr id="6" name="Ирина Архипова - Красавица (mixpromo.co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8143900" y="592933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9" dur="145584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 vol="80000">
                <p:cTn id="3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  <p:bldLst>
      <p:bldP spid="2" grpId="0"/>
      <p:bldP spid="4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одульная">
  <a:themeElements>
    <a:clrScheme name="Модульная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Модульная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489</TotalTime>
  <Words>147</Words>
  <Application>Microsoft Office PowerPoint</Application>
  <PresentationFormat>Экран (4:3)</PresentationFormat>
  <Paragraphs>38</Paragraphs>
  <Slides>15</Slides>
  <Notes>0</Notes>
  <HiddenSlides>0</HiddenSlides>
  <MMClips>12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Модульная</vt:lpstr>
      <vt:lpstr>Викторина </vt:lpstr>
      <vt:lpstr>«Я вас любил»</vt:lpstr>
      <vt:lpstr>«Заклинание»</vt:lpstr>
      <vt:lpstr>«Я помню чудное мгновенье»</vt:lpstr>
      <vt:lpstr>«Адель»</vt:lpstr>
      <vt:lpstr>« Я здесь, Инезилья»</vt:lpstr>
      <vt:lpstr>«В крови горит огонь желанья»</vt:lpstr>
      <vt:lpstr>«На холмах Грузии лежит ночная мгла»</vt:lpstr>
      <vt:lpstr>«Красавица»</vt:lpstr>
      <vt:lpstr>«Пророк»</vt:lpstr>
      <vt:lpstr>«Подъезжая по Ижоры»</vt:lpstr>
      <vt:lpstr>«Певец»</vt:lpstr>
      <vt:lpstr>«Не пой ,красавица, при мне»</vt:lpstr>
      <vt:lpstr>Слайд 14</vt:lpstr>
      <vt:lpstr>Значение творчества А.С.Пушкина в музыкальном мире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Викторина</dc:title>
  <dc:creator>Наталья</dc:creator>
  <cp:lastModifiedBy>Наталья</cp:lastModifiedBy>
  <cp:revision>48</cp:revision>
  <dcterms:created xsi:type="dcterms:W3CDTF">2017-09-22T09:23:13Z</dcterms:created>
  <dcterms:modified xsi:type="dcterms:W3CDTF">2019-11-23T09:41:40Z</dcterms:modified>
</cp:coreProperties>
</file>