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69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i="1" dirty="0" smtClean="0">
                <a:solidFill>
                  <a:srgbClr val="FFFF00"/>
                </a:solidFill>
                <a:latin typeface="+mn-lt"/>
              </a:rPr>
              <a:t>Животные – помощники человека</a:t>
            </a:r>
            <a:endParaRPr lang="ru-RU" i="1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kunelradio.ru/wp-content/uploads/2016/02/485d28ebbc9cc62be12467552fb3ab6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806290" cy="5733256"/>
          </a:xfrm>
          <a:prstGeom prst="rect">
            <a:avLst/>
          </a:prstGeom>
          <a:noFill/>
        </p:spPr>
      </p:pic>
      <p:pic>
        <p:nvPicPr>
          <p:cNvPr id="35844" name="Picture 4" descr="http://boombob.ru/img/picture/Apr/19/aa7a4c851024c8933bee267f9723fc59/mini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1613" y="4293096"/>
            <a:ext cx="3582387" cy="25649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interesting-information.ru/wp-content/uploads/2016/11/1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9144000" cy="63436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ungulates.com.ua/data/kcfinder_upload/files/photo/ungulates&amp;people/camelus_dromedarius_01_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3088" y="129816"/>
            <a:ext cx="8970912" cy="6728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animal-store.ru/img/2015/050223/313508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006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nexplorer.ru/load/Image/1214/sobaka_ox_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6"/>
            <a:ext cx="9144000" cy="60960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be.convdocs.org/pars_docs/refs/98/97370/97370_html_m7cb047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0004" y="2636912"/>
            <a:ext cx="5803996" cy="4221088"/>
          </a:xfrm>
          <a:prstGeom prst="rect">
            <a:avLst/>
          </a:prstGeom>
          <a:noFill/>
        </p:spPr>
      </p:pic>
      <p:pic>
        <p:nvPicPr>
          <p:cNvPr id="38916" name="Picture 4" descr="http://goldik.net/wp-content/uploads/2013/01/DSC_06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076056" cy="43780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biznes-prost.ru/wp-content/uploads/sobakapovodyr-225x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3779912" cy="5039882"/>
          </a:xfrm>
          <a:prstGeom prst="rect">
            <a:avLst/>
          </a:prstGeom>
          <a:noFill/>
        </p:spPr>
      </p:pic>
      <p:pic>
        <p:nvPicPr>
          <p:cNvPr id="40964" name="Picture 4" descr="http://tn.new.fishki.net/26/upload/post/201407/23/1287278/cute-big-dogs-and-babies-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52310" y="3068960"/>
            <a:ext cx="5691690" cy="3789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://ljplus.ru/img4/a/n/annok/DSC_01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3048000"/>
            <a:ext cx="5715000" cy="3810000"/>
          </a:xfrm>
          <a:prstGeom prst="rect">
            <a:avLst/>
          </a:prstGeom>
          <a:noFill/>
        </p:spPr>
      </p:pic>
      <p:pic>
        <p:nvPicPr>
          <p:cNvPr id="43012" name="Picture 4" descr="http://parallelnyj-mir.com/uploads/posts/2017-01/1484590941_angliyskaya-znat-ohota-s-sobakami-na-detey.-60-e-gody-20-go-veka.-vide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995936" cy="2996952"/>
          </a:xfrm>
          <a:prstGeom prst="rect">
            <a:avLst/>
          </a:prstGeom>
          <a:noFill/>
        </p:spPr>
      </p:pic>
      <p:pic>
        <p:nvPicPr>
          <p:cNvPr id="4" name="Picture 2" descr="http://boombob.ru/img/picture/May/13/5161cecab72ea92b92e452905c1e374b/mini_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8175" y="0"/>
            <a:ext cx="4185825" cy="29969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://oksh.ru/img/ahalt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82067"/>
            <a:ext cx="7560840" cy="67543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dayfun.ru/wp-content/uploads/2012/12/%D0%9A%D0%B0%D0%BA-%D1%80%D0%B8%D1%81%D0%BE%D0%B2%D0%B0%D1%82%D1%8C-%D0%B2%D1%81%D0%B0%D0%B4%D0%BD%D0%B8%D0%BA%D0%B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90500"/>
            <a:ext cx="6667500" cy="666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vzglyadzagran.ru/wp-content/uploads/2013/07/822647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324528" cy="6872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dic.academic.ru/pictures/enc_geo/g0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668344" cy="4078638"/>
          </a:xfrm>
          <a:prstGeom prst="rect">
            <a:avLst/>
          </a:prstGeom>
          <a:noFill/>
        </p:spPr>
      </p:pic>
      <p:pic>
        <p:nvPicPr>
          <p:cNvPr id="1028" name="Picture 4" descr="http://kartinkijane.ru/pic/201305/1920x1200/kartinkijane.ru-448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8453" y="3717032"/>
            <a:ext cx="5025547" cy="31409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://1001oracul.ru/_fr/34/95761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6672"/>
            <a:ext cx="9144000" cy="59396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zhivhum.ru/wp-content/uploads/2008/05/slon-zhivhum-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9144000" cy="64399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 descr="http://fresher.ru/images7/znakomtes-slon/big/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2" name="AutoShape 4" descr="http://fresher.ru/images7/znakomtes-slon/big/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4" name="AutoShape 6" descr="http://fresher.ru/images7/znakomtes-slon/big/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6" name="AutoShape 8" descr="https://go2.imgsmail.ru/imgpreview?key=2e78ae1313d50599&amp;mb=imgdb_preview_109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8" name="AutoShape 10" descr="https://go1.imgsmail.ru/imgpreview?key=25003382a96083a8&amp;mb=imgdb_preview_119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2779" name="Picture 11" descr="C:\Users\Наталия\Desktop\img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605088" cy="2880852"/>
          </a:xfrm>
          <a:prstGeom prst="rect">
            <a:avLst/>
          </a:prstGeom>
          <a:noFill/>
        </p:spPr>
      </p:pic>
      <p:pic>
        <p:nvPicPr>
          <p:cNvPr id="32782" name="Picture 14" descr="C:\Users\Наталия\Desktop\c80eb1b60b542bf0bca86ce0bed5d0e16b5f7a9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2590800"/>
            <a:ext cx="6096000" cy="426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uznaiki.ru/Detskie_igrushki/SAFARI/images/Aziatskiy-slon-s-brevnom-16-x-10-s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157792" cy="3356992"/>
          </a:xfrm>
          <a:prstGeom prst="rect">
            <a:avLst/>
          </a:prstGeom>
          <a:noFill/>
        </p:spPr>
      </p:pic>
      <p:pic>
        <p:nvPicPr>
          <p:cNvPr id="31748" name="Picture 4" descr="http://walpix.net/imagecache/thumbnails/9156/240x16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3368209"/>
            <a:ext cx="5076056" cy="34897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55</TotalTime>
  <Words>4</Words>
  <Application>Microsoft Office PowerPoint</Application>
  <PresentationFormat>Экран (4:3)</PresentationFormat>
  <Paragraphs>1</Paragraphs>
  <Slides>17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Апекс</vt:lpstr>
      <vt:lpstr>Животные – помощники человека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Наталия</dc:creator>
  <cp:lastModifiedBy>Наталия</cp:lastModifiedBy>
  <cp:revision>7</cp:revision>
  <dcterms:created xsi:type="dcterms:W3CDTF">2017-12-21T16:38:20Z</dcterms:created>
  <dcterms:modified xsi:type="dcterms:W3CDTF">2017-12-21T17:43:44Z</dcterms:modified>
</cp:coreProperties>
</file>