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91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334EC-4601-4910-845E-571F0E8D42CB}" type="datetimeFigureOut">
              <a:rPr lang="en-US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2A34C-5BDC-4055-99E4-8F90BA375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BE841-47FF-4D7D-B376-3C2F740B9F0E}" type="datetimeFigureOut">
              <a:rPr lang="en-US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BB18-702D-46E9-8674-14F98F3CEB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271F7-2E83-45DD-ACFD-2710ED2DDD81}" type="datetimeFigureOut">
              <a:rPr lang="en-US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B9B99-1173-449E-8D12-4783D59AC0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EABA9-B76F-48C5-A1D7-C161D9636377}" type="datetimeFigureOut">
              <a:rPr lang="en-US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4E734-9EB1-4DE2-A7E1-58B31300F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6E7B1-E5E5-43C0-A7A7-AF2B6A9D95AA}" type="datetimeFigureOut">
              <a:rPr lang="en-US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0B68C-16C1-4713-A4DC-6A1976FD9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16ACE-77CF-49D5-BC13-80F378030FA7}" type="datetimeFigureOut">
              <a:rPr lang="en-US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90DB9-EAF2-49B6-970D-156BBCAC0E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2D360-AC3E-490E-91EB-860DC5412771}" type="datetimeFigureOut">
              <a:rPr lang="en-US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DF5C7-2763-46C5-ACBE-7BB04EBC1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04F4E-3BE6-4066-BCD4-CE1035045496}" type="datetimeFigureOut">
              <a:rPr lang="en-US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5D629-1FDD-46D9-91D9-30DF619A5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BF063-380A-4062-9D0F-E06E5D354B62}" type="datetimeFigureOut">
              <a:rPr lang="en-US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D895D-8AB1-46A1-AED0-A8A6848F4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BEC04-821D-4BD6-BF91-DAAB60782F22}" type="datetimeFigureOut">
              <a:rPr lang="en-US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10073-2E3E-4F57-BA03-2DCFB9D0EF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0620E-CA93-4EE8-A61D-56D75B6453FB}" type="datetimeFigureOut">
              <a:rPr lang="en-US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BFF3C-2575-4A7B-80D0-5CF5F331A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6521D0-8265-4D56-B4B6-10ADC79401D5}" type="datetimeFigureOut">
              <a:rPr lang="en-US"/>
              <a:pPr>
                <a:defRPr/>
              </a:pPr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4D6336-2213-4C3C-9CE1-FF8A9F9D01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Елена\Desktop\Лена\Smth\Текстуры\522071-1366x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4343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Здоровый </a:t>
            </a:r>
            <a:b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 </a:t>
            </a:r>
            <a:b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жизни</a:t>
            </a: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Елена\Desktop\Лена\Smth\Текстуры\522071-1366x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0" y="685800"/>
            <a:ext cx="4800600" cy="2590800"/>
          </a:xfrm>
        </p:spPr>
        <p:txBody>
          <a:bodyPr/>
          <a:lstStyle/>
          <a:p>
            <a:pPr algn="l" eaLnBrk="1" hangingPunct="1"/>
            <a:r>
              <a:rPr lang="ru-RU" sz="2800" smtClean="0"/>
              <a:t>И к искусству мы причастны </a:t>
            </a:r>
            <a:br>
              <a:rPr lang="ru-RU" sz="2800" smtClean="0"/>
            </a:br>
            <a:r>
              <a:rPr lang="ru-RU" sz="2800" smtClean="0"/>
              <a:t>Увлекаемся всечасно</a:t>
            </a:r>
            <a:br>
              <a:rPr lang="ru-RU" sz="2800" smtClean="0"/>
            </a:br>
            <a:r>
              <a:rPr lang="ru-RU" sz="2800" smtClean="0"/>
              <a:t>Танцами бальными,</a:t>
            </a:r>
            <a:br>
              <a:rPr lang="ru-RU" sz="2800" smtClean="0"/>
            </a:br>
            <a:endParaRPr lang="ru-RU" sz="2800" smtClean="0"/>
          </a:p>
        </p:txBody>
      </p:sp>
      <p:pic>
        <p:nvPicPr>
          <p:cNvPr id="10242" name="Picture 2" descr="C:\Users\Елена\Desktop\ТИ ЗОЖ\2 001.jpg"/>
          <p:cNvPicPr>
            <a:picLocks noChangeAspect="1" noChangeArrowheads="1"/>
          </p:cNvPicPr>
          <p:nvPr/>
        </p:nvPicPr>
        <p:blipFill>
          <a:blip r:embed="rId3"/>
          <a:srcRect l="1421" t="1942" r="508" b="2913"/>
          <a:stretch>
            <a:fillRect/>
          </a:stretch>
        </p:blipFill>
        <p:spPr bwMode="auto">
          <a:xfrm>
            <a:off x="4038600" y="3200400"/>
            <a:ext cx="4748213" cy="327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3" name="Picture 3" descr="C:\Users\Елена\Desktop\ТИ ЗОЖ\vH2yDrLfLVQ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81000"/>
            <a:ext cx="4279900" cy="3209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533" name="TextBox 7"/>
          <p:cNvSpPr txBox="1">
            <a:spLocks noChangeArrowheads="1"/>
          </p:cNvSpPr>
          <p:nvPr/>
        </p:nvSpPr>
        <p:spPr bwMode="auto">
          <a:xfrm>
            <a:off x="838200" y="4419600"/>
            <a:ext cx="3429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Инструментами музыкальными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Елена\Desktop\Лена\Smth\Текстуры\522071-1366x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228600" y="4572000"/>
            <a:ext cx="4267200" cy="1325563"/>
          </a:xfrm>
        </p:spPr>
        <p:txBody>
          <a:bodyPr/>
          <a:lstStyle/>
          <a:p>
            <a:pPr eaLnBrk="1" hangingPunct="1"/>
            <a:r>
              <a:rPr lang="ru-RU" sz="2800" smtClean="0"/>
              <a:t>И деревьям мы друзья,</a:t>
            </a:r>
            <a:br>
              <a:rPr lang="ru-RU" sz="2800" smtClean="0"/>
            </a:br>
            <a:r>
              <a:rPr lang="ru-RU" sz="2800" smtClean="0"/>
              <a:t>А иначе ведь нельзя!</a:t>
            </a:r>
          </a:p>
        </p:txBody>
      </p:sp>
      <p:pic>
        <p:nvPicPr>
          <p:cNvPr id="11266" name="Picture 2" descr="C:\Users\Елена\Desktop\ТИ ЗОЖ\VkzvB7kmQu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04800"/>
            <a:ext cx="4749800" cy="3562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6" name="Picture 3" descr="C:\Users\Елена\Desktop\ТИ ЗОЖ\YMug6Xm2uZ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3124200"/>
            <a:ext cx="454660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5181600" y="1066800"/>
            <a:ext cx="35052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Да и посудите сами:</a:t>
            </a:r>
            <a:br>
              <a:rPr lang="ru-RU" sz="28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Ухаживаем за цветами</a:t>
            </a:r>
            <a:r>
              <a:rPr lang="ru-RU" sz="2400">
                <a:latin typeface="Calibri" pitchFamily="34" charset="0"/>
              </a:rPr>
              <a:t>,</a:t>
            </a:r>
            <a:br>
              <a:rPr lang="ru-RU" sz="2400">
                <a:latin typeface="Calibri" pitchFamily="34" charset="0"/>
              </a:rPr>
            </a:b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Елена\Desktop\Лена\Smth\Текстуры\522071-1366x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-457200" y="1295400"/>
            <a:ext cx="5334000" cy="1143000"/>
          </a:xfrm>
        </p:spPr>
        <p:txBody>
          <a:bodyPr/>
          <a:lstStyle/>
          <a:p>
            <a:pPr eaLnBrk="1" hangingPunct="1"/>
            <a:r>
              <a:rPr lang="ru-RU" sz="2800" smtClean="0"/>
              <a:t>Вокалом не пренебрегаем,</a:t>
            </a:r>
            <a:br>
              <a:rPr lang="ru-RU" sz="2800" smtClean="0"/>
            </a:br>
            <a:r>
              <a:rPr lang="ru-RU" sz="2800" smtClean="0"/>
              <a:t>Места призовые занимаем,</a:t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5257800" y="4541838"/>
            <a:ext cx="4191000" cy="23161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smtClean="0"/>
              <a:t>Зимой катаемся мы на коньках,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/>
              <a:t>Перечислять устали! Ах! </a:t>
            </a:r>
          </a:p>
        </p:txBody>
      </p:sp>
      <p:pic>
        <p:nvPicPr>
          <p:cNvPr id="6" name="Picture 2" descr="C:\Users\Елена\Desktop\ТИ ЗОЖ\2 001.jpg"/>
          <p:cNvPicPr>
            <a:picLocks noChangeAspect="1" noChangeArrowheads="1"/>
          </p:cNvPicPr>
          <p:nvPr/>
        </p:nvPicPr>
        <p:blipFill>
          <a:blip r:embed="rId3"/>
          <a:srcRect l="1421" t="1942" r="508" b="2913"/>
          <a:stretch>
            <a:fillRect/>
          </a:stretch>
        </p:blipFill>
        <p:spPr bwMode="auto">
          <a:xfrm>
            <a:off x="228600" y="3200400"/>
            <a:ext cx="4968875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C:\Users\Елена\Desktop\ТИ ЗОЖ\P5eNfe9Bd7Q.jpg"/>
          <p:cNvPicPr>
            <a:picLocks noChangeAspect="1" noChangeArrowheads="1"/>
          </p:cNvPicPr>
          <p:nvPr/>
        </p:nvPicPr>
        <p:blipFill>
          <a:blip r:embed="rId4"/>
          <a:srcRect l="2715" r="13122"/>
          <a:stretch>
            <a:fillRect/>
          </a:stretch>
        </p:blipFill>
        <p:spPr bwMode="auto">
          <a:xfrm>
            <a:off x="4343400" y="228600"/>
            <a:ext cx="4568825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Елена\Desktop\Лена\Smth\Текстуры\522071-1366x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228600" y="0"/>
            <a:ext cx="7772400" cy="1828800"/>
          </a:xfrm>
        </p:spPr>
        <p:txBody>
          <a:bodyPr/>
          <a:lstStyle/>
          <a:p>
            <a:pPr eaLnBrk="1" hangingPunct="1"/>
            <a:r>
              <a:rPr lang="ru-RU" sz="2400" b="1" i="1" smtClean="0"/>
              <a:t>Здоровый образ жизни</a:t>
            </a:r>
            <a:r>
              <a:rPr lang="ru-RU" sz="2400" smtClean="0"/>
              <a:t> — образ жизни человека, направленный на профилактику болезней и укрепление здоровья.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447800"/>
            <a:ext cx="7924800" cy="20574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+mj-lt"/>
              </a:rPr>
              <a:t>Здоровый образ жизни помогает нам выполнять наши цели и задачи, успешно реализовывать свои планы, справляться с трудностями.</a:t>
            </a:r>
            <a:r>
              <a:rPr lang="ru-RU" sz="2400" dirty="0" smtClean="0"/>
              <a:t>  </a:t>
            </a:r>
            <a:r>
              <a:rPr lang="ru-RU" sz="2400" dirty="0" smtClean="0">
                <a:solidFill>
                  <a:schemeClr val="tx1"/>
                </a:solidFill>
              </a:rPr>
              <a:t>А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крепкое здоровье, поддерживаемое и укрепляемое самим человеком, позволит ему прожить долгую и полную радостей жизнь.</a:t>
            </a:r>
            <a:endParaRPr lang="ru-RU" sz="2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051" name="Picture 3" descr="C:\Users\Елена\Desktop\zdorovuj_obraz_gizni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3505200"/>
            <a:ext cx="4684713" cy="294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Елена\Desktop\Лена\Smth\Текстуры\522071-1366x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>Основные принципы здорового образа жизни: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1536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2057400"/>
            <a:ext cx="5181600" cy="4419600"/>
          </a:xfrm>
        </p:spPr>
        <p:txBody>
          <a:bodyPr/>
          <a:lstStyle/>
          <a:p>
            <a:pPr algn="l" eaLnBrk="1" hangingPunct="1">
              <a:buFont typeface="Arial" charset="0"/>
              <a:buChar char="•"/>
            </a:pPr>
            <a:r>
              <a:rPr lang="ru-RU" sz="2400" smtClean="0">
                <a:solidFill>
                  <a:schemeClr val="tx1"/>
                </a:solidFill>
              </a:rPr>
              <a:t> Здоровое питание</a:t>
            </a:r>
          </a:p>
          <a:p>
            <a:pPr algn="l" eaLnBrk="1" hangingPunct="1">
              <a:buFont typeface="Arial" charset="0"/>
              <a:buChar char="•"/>
            </a:pPr>
            <a:r>
              <a:rPr lang="ru-RU" sz="2400" smtClean="0">
                <a:solidFill>
                  <a:schemeClr val="tx1"/>
                </a:solidFill>
              </a:rPr>
              <a:t> Занятия физкультурой</a:t>
            </a:r>
          </a:p>
          <a:p>
            <a:pPr algn="l" eaLnBrk="1" hangingPunct="1">
              <a:buFont typeface="Arial" charset="0"/>
              <a:buChar char="•"/>
            </a:pPr>
            <a:r>
              <a:rPr lang="ru-RU" sz="2400" smtClean="0">
                <a:solidFill>
                  <a:schemeClr val="tx1"/>
                </a:solidFill>
              </a:rPr>
              <a:t> Хороший сон</a:t>
            </a:r>
          </a:p>
          <a:p>
            <a:pPr algn="l" eaLnBrk="1" hangingPunct="1">
              <a:buFont typeface="Arial" charset="0"/>
              <a:buChar char="•"/>
            </a:pPr>
            <a:r>
              <a:rPr lang="ru-RU" sz="2400" smtClean="0">
                <a:solidFill>
                  <a:schemeClr val="tx1"/>
                </a:solidFill>
              </a:rPr>
              <a:t> Режим дня</a:t>
            </a:r>
          </a:p>
          <a:p>
            <a:pPr algn="l" eaLnBrk="1" hangingPunct="1">
              <a:buFont typeface="Arial" charset="0"/>
              <a:buChar char="•"/>
            </a:pPr>
            <a:r>
              <a:rPr lang="ru-RU" sz="2400" smtClean="0">
                <a:solidFill>
                  <a:schemeClr val="tx1"/>
                </a:solidFill>
              </a:rPr>
              <a:t> Отказ от вредных </a:t>
            </a:r>
          </a:p>
          <a:p>
            <a:pPr algn="l" eaLnBrk="1" hangingPunct="1"/>
            <a:r>
              <a:rPr lang="ru-RU" sz="2400" smtClean="0">
                <a:solidFill>
                  <a:schemeClr val="tx1"/>
                </a:solidFill>
              </a:rPr>
              <a:t>   привычек </a:t>
            </a:r>
          </a:p>
          <a:p>
            <a:pPr algn="l" eaLnBrk="1" hangingPunct="1">
              <a:buFont typeface="Arial" charset="0"/>
              <a:buChar char="•"/>
            </a:pPr>
            <a:r>
              <a:rPr lang="ru-RU" sz="2400" smtClean="0">
                <a:solidFill>
                  <a:schemeClr val="tx1"/>
                </a:solidFill>
              </a:rPr>
              <a:t> Закаливание организма</a:t>
            </a:r>
          </a:p>
          <a:p>
            <a:pPr algn="l" eaLnBrk="1" hangingPunct="1">
              <a:buFont typeface="Arial" charset="0"/>
              <a:buChar char="•"/>
            </a:pPr>
            <a:r>
              <a:rPr lang="ru-RU" sz="2400" smtClean="0">
                <a:solidFill>
                  <a:schemeClr val="tx1"/>
                </a:solidFill>
              </a:rPr>
              <a:t> Личная гигиена</a:t>
            </a:r>
          </a:p>
        </p:txBody>
      </p:sp>
      <p:pic>
        <p:nvPicPr>
          <p:cNvPr id="3074" name="Picture 2" descr="C:\Users\Елена\Desktop\ТИ ЗОЖ\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1524000"/>
            <a:ext cx="2903538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Елена\Desktop\ТИ ЗОЖ\вред.jpg"/>
          <p:cNvPicPr>
            <a:picLocks noChangeAspect="1" noChangeArrowheads="1"/>
          </p:cNvPicPr>
          <p:nvPr/>
        </p:nvPicPr>
        <p:blipFill>
          <a:blip r:embed="rId4"/>
          <a:srcRect l="10916" t="7749" r="8303" b="6150"/>
          <a:stretch>
            <a:fillRect/>
          </a:stretch>
        </p:blipFill>
        <p:spPr bwMode="auto">
          <a:xfrm>
            <a:off x="4572000" y="4191000"/>
            <a:ext cx="31242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C:\Users\Елена\Desktop\ТИ ЗОЖ\sport_is_lif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1447800"/>
            <a:ext cx="2444750" cy="3000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Елена\Desktop\Лена\Smth\Текстуры\522071-1366x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81200" y="0"/>
            <a:ext cx="5410200" cy="762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Здоровое питание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86200" y="914400"/>
            <a:ext cx="5257800" cy="2286000"/>
          </a:xfrm>
        </p:spPr>
        <p:txBody>
          <a:bodyPr/>
          <a:lstStyle/>
          <a:p>
            <a:pPr eaLnBrk="1" hangingPunct="1"/>
            <a:r>
              <a:rPr lang="ru-RU" sz="2000" smtClean="0">
                <a:solidFill>
                  <a:schemeClr val="tx1"/>
                </a:solidFill>
              </a:rPr>
              <a:t>Любая деятельность человека зависит от веществ и микроэлементов, поступающих в его организм вместе с пищей. Поэтому следует отказаться от фаст-фуда и другой вредной еды, переключив свое внимание на фрукты, овощи, злаки. Организуйте правильный режим питания.</a:t>
            </a:r>
          </a:p>
        </p:txBody>
      </p:sp>
      <p:pic>
        <p:nvPicPr>
          <p:cNvPr id="4098" name="Picture 2" descr="C:\Users\Елена\Desktop\ТИ ЗОЖ\7sClhhebWJ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685800"/>
            <a:ext cx="3724275" cy="2647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81200" y="3124200"/>
            <a:ext cx="7162800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Занятие физкультурой</a:t>
            </a:r>
          </a:p>
        </p:txBody>
      </p:sp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228600" y="4038600"/>
            <a:ext cx="42672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Calibri" pitchFamily="34" charset="0"/>
              </a:rPr>
              <a:t>Движение – жизнь, а активное движение – здоровая жизнь. Ежедневные занятия спортом – залог красоты и здоровья.</a:t>
            </a:r>
          </a:p>
          <a:p>
            <a:pPr algn="ctr"/>
            <a:r>
              <a:rPr lang="ru-RU" sz="2000">
                <a:latin typeface="Calibri" pitchFamily="34" charset="0"/>
              </a:rPr>
              <a:t>Физкультура и спорт дарят заряд бодрости и оптимизма, укрепляют иммунитет и тем самым ограждают человека от различных заболеваний.</a:t>
            </a:r>
          </a:p>
        </p:txBody>
      </p:sp>
      <p:pic>
        <p:nvPicPr>
          <p:cNvPr id="4100" name="Picture 4" descr="C:\Users\Елена\Desktop\ТИ ЗОЖ\1322405932_petrushki.net_fizkultura-posle-rodov.-vosstanovleni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962400"/>
            <a:ext cx="39624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Елена\Desktop\Лена\Smth\Текстуры\522071-1366x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0800" y="0"/>
            <a:ext cx="3276600" cy="88423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Хороший сон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810000" y="1066800"/>
            <a:ext cx="5334000" cy="27432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000" smtClean="0"/>
              <a:t>      Ежедневно человек должен спать около 8 часов, причем ложиться лучше до полуночи — это наиболее благоприятное время для сна. Хорошо проветривайте комнату перед сном. Важной особенностью является комфорт и удобство спального места.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2971800"/>
            <a:ext cx="2819400" cy="1311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Режим дня</a:t>
            </a:r>
          </a:p>
        </p:txBody>
      </p:sp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228600" y="4267200"/>
            <a:ext cx="43434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Распоряжайтесь своим временем грамотно. Хорошо организованный режим дня – правильное чередование работы и отдыха. Составив режим, вы будете больше успевать сделать за день, избегая переутомления.</a:t>
            </a:r>
          </a:p>
        </p:txBody>
      </p:sp>
      <p:pic>
        <p:nvPicPr>
          <p:cNvPr id="5123" name="Picture 3" descr="C:\Users\Елена\Desktop\ТИ ЗОЖ\time_will_grow____by_squirrelondope-d5flh5f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038600"/>
            <a:ext cx="4079875" cy="264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 descr="C:\Users\Елена\Desktop\ТИ ЗОЖ\Kopiya-son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838200"/>
            <a:ext cx="3767138" cy="248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Елена\Desktop\Лена\Smth\Текстуры\522071-1366x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391400" cy="7921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Отказ от вредных привычек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91000" y="1219200"/>
            <a:ext cx="4267200" cy="2362200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spc="10" dirty="0" smtClean="0">
                <a:latin typeface="+mj-lt"/>
              </a:rPr>
              <a:t>      Курение и алкоголь значительно сокращают продолжительность жизни человека. Поэтому здоровый образ жизни с ними просто несовместимы.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endParaRPr lang="ru-RU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3124200"/>
            <a:ext cx="6096000" cy="1311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Закаливание организма</a:t>
            </a:r>
          </a:p>
        </p:txBody>
      </p:sp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152400" y="4191000"/>
            <a:ext cx="38862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Известно, что закаленный человек в 8 раз реже простужается, чем незакаленный. Закаливаться можно снегом, солнцем, воздухом или водой, главное делать это с умом и в меру.</a:t>
            </a:r>
          </a:p>
        </p:txBody>
      </p:sp>
      <p:pic>
        <p:nvPicPr>
          <p:cNvPr id="6146" name="Picture 2" descr="C:\Users\Елена\Desktop\ТИ ЗОЖ\57532_1_300x239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622300"/>
            <a:ext cx="3352800" cy="2671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 descr="C:\Users\Елена\Desktop\ТИ ЗОЖ\44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16375" y="4572000"/>
            <a:ext cx="5127625" cy="208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Елена\Desktop\Лена\Smth\Текстуры\522071-1366x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457200"/>
            <a:ext cx="4572000" cy="8842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Личная гигиена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0" y="1981200"/>
            <a:ext cx="3886200" cy="2895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smtClean="0"/>
              <a:t>      Ежедневно приводите свое тело и одежду в порядок. Несоблюдение личной гигиены может быть поводом развития многих опасных болезней.</a:t>
            </a:r>
          </a:p>
        </p:txBody>
      </p:sp>
      <p:pic>
        <p:nvPicPr>
          <p:cNvPr id="7170" name="Picture 2" descr="C:\Users\Елена\Desktop\ТИ ЗОЖ\загруженно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876425"/>
            <a:ext cx="4208463" cy="3319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Елена\Desktop\Лена\Smth\Текстуры\522071-1366x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 7А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3" name="Picture 3" descr="C:\Users\Елена\Desktop\ТИ ЗОЖ\IMG_34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340650">
            <a:off x="228600" y="1524000"/>
            <a:ext cx="4527550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C:\Users\Елена\Desktop\ТИ ЗОЖ\IMG_34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0328491" flipH="1" flipV="1">
            <a:off x="3932238" y="3316288"/>
            <a:ext cx="4837112" cy="322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953000" y="1447800"/>
            <a:ext cx="3352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организованный</a:t>
            </a: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 rot="448670">
            <a:off x="5970588" y="2614613"/>
            <a:ext cx="27432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веселый</a:t>
            </a: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 rot="21275214">
            <a:off x="990600" y="5181600"/>
            <a:ext cx="2590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дружный</a:t>
            </a:r>
            <a:endParaRPr lang="ru-RU" sz="3200" dirty="0">
              <a:latin typeface="+mn-lt"/>
              <a:cs typeface="+mn-cs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Елена\Desktop\Лена\Smth\Текстуры\522071-1366x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8458200" cy="3078163"/>
          </a:xfrm>
        </p:spPr>
        <p:txBody>
          <a:bodyPr/>
          <a:lstStyle/>
          <a:p>
            <a:pPr algn="l" eaLnBrk="1" hangingPunct="1"/>
            <a:r>
              <a:rPr lang="ru-RU" sz="2800" b="1" i="1" smtClean="0"/>
              <a:t>Мы за здоровый образ жизни</a:t>
            </a:r>
            <a:r>
              <a:rPr lang="ru-RU" sz="2800" smtClean="0"/>
              <a:t>,</a:t>
            </a:r>
            <a:br>
              <a:rPr lang="ru-RU" sz="2800" smtClean="0"/>
            </a:br>
            <a:r>
              <a:rPr lang="ru-RU" sz="2800" smtClean="0"/>
              <a:t>Ведь родной нашей Отчизне </a:t>
            </a:r>
            <a:br>
              <a:rPr lang="ru-RU" sz="2800" smtClean="0"/>
            </a:br>
            <a:r>
              <a:rPr lang="ru-RU" sz="2800" smtClean="0"/>
              <a:t>Поколение здоровое нужно!</a:t>
            </a:r>
            <a:br>
              <a:rPr lang="ru-RU" sz="2800" smtClean="0"/>
            </a:br>
            <a:r>
              <a:rPr lang="ru-RU" sz="2800" smtClean="0"/>
              <a:t>И поэтому оно:</a:t>
            </a:r>
            <a:br>
              <a:rPr lang="ru-RU" sz="2800" smtClean="0"/>
            </a:br>
            <a:r>
              <a:rPr lang="ru-RU" sz="2800" smtClean="0"/>
              <a:t>Спортом увлекается,</a:t>
            </a:r>
            <a:br>
              <a:rPr lang="ru-RU" sz="2800" smtClean="0"/>
            </a:br>
            <a:r>
              <a:rPr lang="ru-RU" sz="2800" smtClean="0"/>
              <a:t>Все время закаляется,</a:t>
            </a:r>
            <a:br>
              <a:rPr lang="ru-RU" sz="2800" smtClean="0"/>
            </a:br>
            <a:r>
              <a:rPr lang="ru-RU" sz="2800" smtClean="0"/>
              <a:t>На ерунду не отвлекается</a:t>
            </a:r>
          </a:p>
        </p:txBody>
      </p:sp>
      <p:pic>
        <p:nvPicPr>
          <p:cNvPr id="9218" name="Picture 2" descr="C:\Users\Елена\Desktop\ТИ ЗОЖ\OQS_VblyLO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28600"/>
            <a:ext cx="4000500" cy="3000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19" name="Picture 3" descr="C:\Users\Елена\Desktop\ТИ ЗОЖ\PN9qSbwX6h0.jpg"/>
          <p:cNvPicPr>
            <a:picLocks noChangeAspect="1" noChangeArrowheads="1"/>
          </p:cNvPicPr>
          <p:nvPr/>
        </p:nvPicPr>
        <p:blipFill>
          <a:blip r:embed="rId4"/>
          <a:srcRect l="31610" t="8683" r="13951" b="16390"/>
          <a:stretch>
            <a:fillRect/>
          </a:stretch>
        </p:blipFill>
        <p:spPr bwMode="auto">
          <a:xfrm>
            <a:off x="5486400" y="3352800"/>
            <a:ext cx="3124200" cy="3224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1" name="Picture 5" descr="C:\Users\Елена\Desktop\ТИ ЗОЖ\1 001.jpg"/>
          <p:cNvPicPr>
            <a:picLocks noChangeAspect="1" noChangeArrowheads="1"/>
          </p:cNvPicPr>
          <p:nvPr/>
        </p:nvPicPr>
        <p:blipFill>
          <a:blip r:embed="rId5"/>
          <a:srcRect l="3791" t="2872" r="3322" b="9854"/>
          <a:stretch>
            <a:fillRect/>
          </a:stretch>
        </p:blipFill>
        <p:spPr bwMode="auto">
          <a:xfrm>
            <a:off x="228600" y="3429000"/>
            <a:ext cx="5041900" cy="3189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319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Здоровый  образ  жизни</vt:lpstr>
      <vt:lpstr>Здоровый образ жизни — образ жизни человека, направленный на профилактику болезней и укрепление здоровья.</vt:lpstr>
      <vt:lpstr>Основные принципы здорового образа жизни: </vt:lpstr>
      <vt:lpstr>Здоровое питание</vt:lpstr>
      <vt:lpstr>Хороший сон</vt:lpstr>
      <vt:lpstr>Отказ от вредных привычек</vt:lpstr>
      <vt:lpstr>Личная гигиена</vt:lpstr>
      <vt:lpstr>Наш 7А</vt:lpstr>
      <vt:lpstr>Мы за здоровый образ жизни, Ведь родной нашей Отчизне  Поколение здоровое нужно! И поэтому оно: Спортом увлекается, Все время закаляется, На ерунду не отвлекается</vt:lpstr>
      <vt:lpstr>И к искусству мы причастны  Увлекаемся всечасно Танцами бальными, </vt:lpstr>
      <vt:lpstr>И деревьям мы друзья, А иначе ведь нельзя!</vt:lpstr>
      <vt:lpstr>Вокалом не пренебрегаем, Места призовые занимаем,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 образ  жизни</dc:title>
  <dc:creator>Елена</dc:creator>
  <cp:lastModifiedBy>Александр Коростелёв</cp:lastModifiedBy>
  <cp:revision>27</cp:revision>
  <dcterms:created xsi:type="dcterms:W3CDTF">2013-12-18T11:46:35Z</dcterms:created>
  <dcterms:modified xsi:type="dcterms:W3CDTF">2019-11-23T15:41:57Z</dcterms:modified>
</cp:coreProperties>
</file>