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4" r:id="rId7"/>
    <p:sldId id="263" r:id="rId8"/>
    <p:sldId id="262" r:id="rId9"/>
    <p:sldId id="261" r:id="rId10"/>
    <p:sldId id="260" r:id="rId11"/>
    <p:sldId id="267" r:id="rId12"/>
    <p:sldId id="268" r:id="rId13"/>
    <p:sldId id="270" r:id="rId14"/>
    <p:sldId id="271" r:id="rId15"/>
    <p:sldId id="269" r:id="rId16"/>
    <p:sldId id="272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B8723-AEE3-4FEE-9817-E87B763D5362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C943C-B252-4AD6-B984-A1C32B2E0D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B8723-AEE3-4FEE-9817-E87B763D5362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C943C-B252-4AD6-B984-A1C32B2E0D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B8723-AEE3-4FEE-9817-E87B763D5362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C943C-B252-4AD6-B984-A1C32B2E0D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B8723-AEE3-4FEE-9817-E87B763D5362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C943C-B252-4AD6-B984-A1C32B2E0D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B8723-AEE3-4FEE-9817-E87B763D5362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C943C-B252-4AD6-B984-A1C32B2E0D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B8723-AEE3-4FEE-9817-E87B763D5362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C943C-B252-4AD6-B984-A1C32B2E0D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B8723-AEE3-4FEE-9817-E87B763D5362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C943C-B252-4AD6-B984-A1C32B2E0D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B8723-AEE3-4FEE-9817-E87B763D5362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C943C-B252-4AD6-B984-A1C32B2E0D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B8723-AEE3-4FEE-9817-E87B763D5362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C943C-B252-4AD6-B984-A1C32B2E0D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B8723-AEE3-4FEE-9817-E87B763D5362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C943C-B252-4AD6-B984-A1C32B2E0D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B8723-AEE3-4FEE-9817-E87B763D5362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C943C-B252-4AD6-B984-A1C32B2E0D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B8723-AEE3-4FEE-9817-E87B763D5362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C943C-B252-4AD6-B984-A1C32B2E0D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png.pngtree.com/58pic/28/78/27/63758PICvv5dY89zm8q99_PIC20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95936" y="2348880"/>
            <a:ext cx="42484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latin typeface="Segoe Print" pitchFamily="2" charset="0"/>
              </a:rPr>
              <a:t>Конспект занятия:</a:t>
            </a:r>
          </a:p>
          <a:p>
            <a:r>
              <a:rPr lang="ru-RU" sz="2800" b="1" dirty="0" smtClean="0">
                <a:solidFill>
                  <a:srgbClr val="92D050"/>
                </a:solidFill>
                <a:latin typeface="Segoe Print" pitchFamily="2" charset="0"/>
              </a:rPr>
              <a:t>«Рисование с детьми старшей группы своих мам»</a:t>
            </a:r>
            <a:endParaRPr lang="ru-RU" sz="2800" b="1" dirty="0">
              <a:solidFill>
                <a:srgbClr val="92D050"/>
              </a:solidFill>
              <a:latin typeface="Segoe Print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1960" y="980728"/>
            <a:ext cx="41764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F0"/>
                </a:solidFill>
                <a:latin typeface="Segoe Print" pitchFamily="2" charset="0"/>
              </a:rPr>
              <a:t>Всем мамам посвящается!</a:t>
            </a:r>
            <a:endParaRPr lang="ru-RU" sz="4000" dirty="0">
              <a:solidFill>
                <a:srgbClr val="00B0F0"/>
              </a:solidFill>
              <a:latin typeface="Segoe Print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35896" y="4581128"/>
            <a:ext cx="5112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Segoe Print" pitchFamily="2" charset="0"/>
              </a:rPr>
              <a:t>Выполнила воспитатель:</a:t>
            </a:r>
          </a:p>
          <a:p>
            <a:r>
              <a:rPr lang="ru-RU" sz="2400" dirty="0" err="1" smtClean="0">
                <a:solidFill>
                  <a:srgbClr val="7030A0"/>
                </a:solidFill>
                <a:latin typeface="Segoe Print" pitchFamily="2" charset="0"/>
              </a:rPr>
              <a:t>Коробко</a:t>
            </a:r>
            <a:r>
              <a:rPr lang="ru-RU" sz="2400" dirty="0" smtClean="0">
                <a:solidFill>
                  <a:srgbClr val="7030A0"/>
                </a:solidFill>
                <a:latin typeface="Segoe Print" pitchFamily="2" charset="0"/>
              </a:rPr>
              <a:t> Анастасия Алексеевна!</a:t>
            </a:r>
            <a:endParaRPr lang="ru-RU" sz="2400" dirty="0">
              <a:solidFill>
                <a:srgbClr val="7030A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Лера\Desktop\9N0AQ-E-ey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0"/>
            <a:ext cx="5711280" cy="3212595"/>
          </a:xfrm>
          <a:prstGeom prst="rect">
            <a:avLst/>
          </a:prstGeom>
          <a:noFill/>
        </p:spPr>
      </p:pic>
      <p:pic>
        <p:nvPicPr>
          <p:cNvPr id="8194" name="Picture 2" descr="C:\Users\Лера\Desktop\_e6ZPlrRwX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2" y="3429000"/>
            <a:ext cx="5327914" cy="2996952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Лера\Desktop\iq0lKrjgLz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5711957" cy="3212976"/>
          </a:xfrm>
          <a:prstGeom prst="rect">
            <a:avLst/>
          </a:prstGeom>
          <a:noFill/>
        </p:spPr>
      </p:pic>
      <p:pic>
        <p:nvPicPr>
          <p:cNvPr id="1026" name="Picture 2" descr="C:\Users\Лера\Desktop\XQSpBDPmL2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68668" y="3384376"/>
            <a:ext cx="6175332" cy="3473624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Лера\Desktop\Ulx9Zxruql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567264" cy="3131586"/>
          </a:xfrm>
          <a:prstGeom prst="rect">
            <a:avLst/>
          </a:prstGeom>
          <a:noFill/>
        </p:spPr>
      </p:pic>
      <p:pic>
        <p:nvPicPr>
          <p:cNvPr id="16387" name="Picture 3" descr="C:\Users\Лера\Desktop\P7gBlG7b7t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2680" y="3442882"/>
            <a:ext cx="6071320" cy="3415118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Лера\Desktop\muFNbd5i2K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6012160" cy="3381841"/>
          </a:xfrm>
          <a:prstGeom prst="rect">
            <a:avLst/>
          </a:prstGeom>
          <a:noFill/>
        </p:spPr>
      </p:pic>
      <p:pic>
        <p:nvPicPr>
          <p:cNvPr id="18435" name="Picture 3" descr="C:\Users\Лера\Desktop\Jp1ApF6LggU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76015" y="3501008"/>
            <a:ext cx="5967985" cy="335699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Лера\Desktop\oTBnSA09pQ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287344" cy="3536631"/>
          </a:xfrm>
          <a:prstGeom prst="rect">
            <a:avLst/>
          </a:prstGeom>
          <a:noFill/>
        </p:spPr>
      </p:pic>
      <p:pic>
        <p:nvPicPr>
          <p:cNvPr id="17411" name="Picture 3" descr="C:\Users\Лера\Desktop\847zjT6JPBQ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63888" y="3719186"/>
            <a:ext cx="5580112" cy="313881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Лера\Desktop\uzWu3EbYYU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5711957" cy="3212976"/>
          </a:xfrm>
          <a:prstGeom prst="rect">
            <a:avLst/>
          </a:prstGeom>
          <a:noFill/>
        </p:spPr>
      </p:pic>
      <p:pic>
        <p:nvPicPr>
          <p:cNvPr id="19459" name="Picture 3" descr="C:\Users\Лера\Desktop\6hMg0NCwC3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7" y="3284984"/>
            <a:ext cx="5760639" cy="324036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404664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Заключение</a:t>
            </a:r>
          </a:p>
          <a:p>
            <a:r>
              <a:rPr lang="ru-RU" dirty="0" smtClean="0"/>
              <a:t>Вот такие красивые и яркие мамы получились у детей старшей группы! </a:t>
            </a:r>
          </a:p>
          <a:p>
            <a:r>
              <a:rPr lang="ru-RU" dirty="0" smtClean="0"/>
              <a:t>С Праздником Мам наши Дорогие!!!!</a:t>
            </a:r>
            <a:endParaRPr lang="ru-RU" dirty="0"/>
          </a:p>
        </p:txBody>
      </p:sp>
      <p:pic>
        <p:nvPicPr>
          <p:cNvPr id="7" name="Picture 2" descr="http://ddu393.minsk.edu.by/en/sm_full.aspx?guid=133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1268760"/>
            <a:ext cx="7092280" cy="5391151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www.culture.ru/storage/images/25cfe135e49788b396d28c7bc7944fe2/0aa1525d5105f63c67d0b6fb9f5d5ed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340768"/>
            <a:ext cx="8595976" cy="4829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476672"/>
            <a:ext cx="78488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Segoe Print" pitchFamily="2" charset="0"/>
              </a:rPr>
              <a:t>Спасибо за внимание!!!</a:t>
            </a:r>
            <a:endParaRPr lang="ru-RU" sz="4400" dirty="0">
              <a:latin typeface="Segoe Print" pitchFamily="2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avatanplus.com/files/resources/original/5bf91b2c144f91674512243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88640"/>
            <a:ext cx="9144000" cy="644706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545986">
            <a:off x="5113618" y="1534254"/>
            <a:ext cx="36329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Этот праздник – самый главный,</a:t>
            </a:r>
          </a:p>
          <a:p>
            <a:r>
              <a:rPr lang="ru-RU" dirty="0"/>
              <a:t>Самый теплый, добрый самый.</a:t>
            </a:r>
          </a:p>
          <a:p>
            <a:r>
              <a:rPr lang="ru-RU" dirty="0"/>
              <a:t>Ведь на свете нет желанней,</a:t>
            </a:r>
          </a:p>
          <a:p>
            <a:r>
              <a:rPr lang="ru-RU" dirty="0"/>
              <a:t>Нет важнее слова «мама!</a:t>
            </a:r>
          </a:p>
          <a:p>
            <a:r>
              <a:rPr lang="ru-RU" dirty="0"/>
              <a:t>От души мы поздравляем</a:t>
            </a:r>
          </a:p>
          <a:p>
            <a:r>
              <a:rPr lang="ru-RU" dirty="0"/>
              <a:t>Наших мамочек сердечно, </a:t>
            </a:r>
          </a:p>
          <a:p>
            <a:r>
              <a:rPr lang="ru-RU" dirty="0"/>
              <a:t>Мы здоровья вам желаем.</a:t>
            </a:r>
          </a:p>
          <a:p>
            <a:r>
              <a:rPr lang="ru-RU" dirty="0"/>
              <a:t>Слава вам! Живите вечно!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Лера\Desktop\5lBKipYIpHQ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76672"/>
            <a:ext cx="9143999" cy="575042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webstockreview.net/images/mother-clipart-maternal-1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7236235" cy="4824724"/>
          </a:xfrm>
          <a:prstGeom prst="rect">
            <a:avLst/>
          </a:prstGeom>
          <a:noFill/>
        </p:spPr>
      </p:pic>
      <p:pic>
        <p:nvPicPr>
          <p:cNvPr id="11268" name="Picture 4" descr="C:\Users\Лера\Desktop\z9iKfaxy6B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67336" y="1988840"/>
            <a:ext cx="5976664" cy="381838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5.infourok.ru/uploads/ex/0d28/00042bd7-04bed397/hello_html_5abee5c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04664"/>
            <a:ext cx="9144000" cy="5715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Лера\Desktop\mNf_fGgVG7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839971" cy="3284984"/>
          </a:xfrm>
          <a:prstGeom prst="rect">
            <a:avLst/>
          </a:prstGeom>
          <a:noFill/>
        </p:spPr>
      </p:pic>
      <p:pic>
        <p:nvPicPr>
          <p:cNvPr id="4098" name="Picture 2" descr="C:\Users\Лера\Desktop\BtyMvcn-By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27784" y="3356992"/>
            <a:ext cx="5925840" cy="3333285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Users\Лера\Desktop\_8vn_m7woT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5508105" cy="3098310"/>
          </a:xfrm>
          <a:prstGeom prst="rect">
            <a:avLst/>
          </a:prstGeom>
          <a:noFill/>
        </p:spPr>
      </p:pic>
      <p:pic>
        <p:nvPicPr>
          <p:cNvPr id="5122" name="Picture 2" descr="C:\Users\Лера\Desktop\XkUITPSnNT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44552" y="3314561"/>
            <a:ext cx="6299448" cy="3543439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Users\Лера\Desktop\TkVOTSrZTd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196752"/>
            <a:ext cx="7799512" cy="438722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Users\Лера\Desktop\-lfQ5kbPRZ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052736"/>
            <a:ext cx="7895704" cy="4441334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89</Words>
  <Application>Microsoft Office PowerPoint</Application>
  <PresentationFormat>Экран (4:3)</PresentationFormat>
  <Paragraphs>17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Лера</dc:creator>
  <cp:lastModifiedBy>Лера</cp:lastModifiedBy>
  <cp:revision>3</cp:revision>
  <dcterms:created xsi:type="dcterms:W3CDTF">2019-11-24T10:02:42Z</dcterms:created>
  <dcterms:modified xsi:type="dcterms:W3CDTF">2019-11-24T10:33:24Z</dcterms:modified>
</cp:coreProperties>
</file>