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2" r:id="rId1"/>
  </p:sldMasterIdLst>
  <p:notesMasterIdLst>
    <p:notesMasterId r:id="rId23"/>
  </p:notesMasterIdLst>
  <p:sldIdLst>
    <p:sldId id="278" r:id="rId2"/>
    <p:sldId id="257" r:id="rId3"/>
    <p:sldId id="258" r:id="rId4"/>
    <p:sldId id="259" r:id="rId5"/>
    <p:sldId id="260" r:id="rId6"/>
    <p:sldId id="261" r:id="rId7"/>
    <p:sldId id="262" r:id="rId8"/>
    <p:sldId id="263" r:id="rId9"/>
    <p:sldId id="264" r:id="rId10"/>
    <p:sldId id="265" r:id="rId11"/>
    <p:sldId id="266" r:id="rId12"/>
    <p:sldId id="267" r:id="rId13"/>
    <p:sldId id="268" r:id="rId14"/>
    <p:sldId id="270" r:id="rId15"/>
    <p:sldId id="271" r:id="rId16"/>
    <p:sldId id="272" r:id="rId17"/>
    <p:sldId id="273" r:id="rId18"/>
    <p:sldId id="274" r:id="rId19"/>
    <p:sldId id="275" r:id="rId20"/>
    <p:sldId id="276" r:id="rId21"/>
    <p:sldId id="277" r:id="rId22"/>
  </p:sldIdLst>
  <p:sldSz cx="9144000" cy="6858000" type="screen4x3"/>
  <p:notesSz cx="6858000" cy="9144000"/>
  <p:defaultTextStyle>
    <a:defPPr>
      <a:defRPr lang="ru-RU"/>
    </a:defPPr>
    <a:lvl1pPr algn="l" rtl="0" fontAlgn="base">
      <a:spcBef>
        <a:spcPct val="0"/>
      </a:spcBef>
      <a:spcAft>
        <a:spcPct val="0"/>
      </a:spcAft>
      <a:defRPr kern="1200">
        <a:solidFill>
          <a:schemeClr val="tx1"/>
        </a:solidFill>
        <a:latin typeface="Book Antiqua" pitchFamily="18" charset="0"/>
        <a:ea typeface="+mn-ea"/>
        <a:cs typeface="Arial" charset="0"/>
      </a:defRPr>
    </a:lvl1pPr>
    <a:lvl2pPr marL="457200" algn="l" rtl="0" fontAlgn="base">
      <a:spcBef>
        <a:spcPct val="0"/>
      </a:spcBef>
      <a:spcAft>
        <a:spcPct val="0"/>
      </a:spcAft>
      <a:defRPr kern="1200">
        <a:solidFill>
          <a:schemeClr val="tx1"/>
        </a:solidFill>
        <a:latin typeface="Book Antiqua" pitchFamily="18" charset="0"/>
        <a:ea typeface="+mn-ea"/>
        <a:cs typeface="Arial" charset="0"/>
      </a:defRPr>
    </a:lvl2pPr>
    <a:lvl3pPr marL="914400" algn="l" rtl="0" fontAlgn="base">
      <a:spcBef>
        <a:spcPct val="0"/>
      </a:spcBef>
      <a:spcAft>
        <a:spcPct val="0"/>
      </a:spcAft>
      <a:defRPr kern="1200">
        <a:solidFill>
          <a:schemeClr val="tx1"/>
        </a:solidFill>
        <a:latin typeface="Book Antiqua" pitchFamily="18" charset="0"/>
        <a:ea typeface="+mn-ea"/>
        <a:cs typeface="Arial" charset="0"/>
      </a:defRPr>
    </a:lvl3pPr>
    <a:lvl4pPr marL="1371600" algn="l" rtl="0" fontAlgn="base">
      <a:spcBef>
        <a:spcPct val="0"/>
      </a:spcBef>
      <a:spcAft>
        <a:spcPct val="0"/>
      </a:spcAft>
      <a:defRPr kern="1200">
        <a:solidFill>
          <a:schemeClr val="tx1"/>
        </a:solidFill>
        <a:latin typeface="Book Antiqua" pitchFamily="18" charset="0"/>
        <a:ea typeface="+mn-ea"/>
        <a:cs typeface="Arial" charset="0"/>
      </a:defRPr>
    </a:lvl4pPr>
    <a:lvl5pPr marL="1828800" algn="l" rtl="0" fontAlgn="base">
      <a:spcBef>
        <a:spcPct val="0"/>
      </a:spcBef>
      <a:spcAft>
        <a:spcPct val="0"/>
      </a:spcAft>
      <a:defRPr kern="1200">
        <a:solidFill>
          <a:schemeClr val="tx1"/>
        </a:solidFill>
        <a:latin typeface="Book Antiqua" pitchFamily="18" charset="0"/>
        <a:ea typeface="+mn-ea"/>
        <a:cs typeface="Arial" charset="0"/>
      </a:defRPr>
    </a:lvl5pPr>
    <a:lvl6pPr marL="2286000" algn="l" defTabSz="914400" rtl="0" eaLnBrk="1" latinLnBrk="0" hangingPunct="1">
      <a:defRPr kern="1200">
        <a:solidFill>
          <a:schemeClr val="tx1"/>
        </a:solidFill>
        <a:latin typeface="Book Antiqua" pitchFamily="18" charset="0"/>
        <a:ea typeface="+mn-ea"/>
        <a:cs typeface="Arial" charset="0"/>
      </a:defRPr>
    </a:lvl6pPr>
    <a:lvl7pPr marL="2743200" algn="l" defTabSz="914400" rtl="0" eaLnBrk="1" latinLnBrk="0" hangingPunct="1">
      <a:defRPr kern="1200">
        <a:solidFill>
          <a:schemeClr val="tx1"/>
        </a:solidFill>
        <a:latin typeface="Book Antiqua" pitchFamily="18" charset="0"/>
        <a:ea typeface="+mn-ea"/>
        <a:cs typeface="Arial" charset="0"/>
      </a:defRPr>
    </a:lvl7pPr>
    <a:lvl8pPr marL="3200400" algn="l" defTabSz="914400" rtl="0" eaLnBrk="1" latinLnBrk="0" hangingPunct="1">
      <a:defRPr kern="1200">
        <a:solidFill>
          <a:schemeClr val="tx1"/>
        </a:solidFill>
        <a:latin typeface="Book Antiqua" pitchFamily="18" charset="0"/>
        <a:ea typeface="+mn-ea"/>
        <a:cs typeface="Arial" charset="0"/>
      </a:defRPr>
    </a:lvl8pPr>
    <a:lvl9pPr marL="3657600" algn="l" defTabSz="914400" rtl="0" eaLnBrk="1" latinLnBrk="0" hangingPunct="1">
      <a:defRPr kern="1200">
        <a:solidFill>
          <a:schemeClr val="tx1"/>
        </a:solidFill>
        <a:latin typeface="Book Antiqua" pitchFamily="18" charset="0"/>
        <a:ea typeface="+mn-ea"/>
        <a:cs typeface="Arial"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600CC"/>
    <a:srgbClr val="0E9E2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aximized">
    <p:restoredLeft sz="14712" autoAdjust="0"/>
    <p:restoredTop sz="94971" autoAdjust="0"/>
  </p:normalViewPr>
  <p:slideViewPr>
    <p:cSldViewPr>
      <p:cViewPr>
        <p:scale>
          <a:sx n="76" d="100"/>
          <a:sy n="76" d="100"/>
        </p:scale>
        <p:origin x="552" y="5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cs typeface="+mn-cs"/>
              </a:defRPr>
            </a:lvl1pPr>
          </a:lstStyle>
          <a:p>
            <a:pPr>
              <a:defRPr/>
            </a:pPr>
            <a:fld id="{89B766FA-B85C-4A96-B95A-7AE891A24D3E}" type="datetimeFigureOut">
              <a:rPr lang="ru-RU"/>
              <a:pPr>
                <a:defRPr/>
              </a:pPr>
              <a:t>01.04.2019</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ru-RU" noProof="0"/>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noProof="0"/>
              <a:t>Образец текста</a:t>
            </a:r>
          </a:p>
          <a:p>
            <a:pPr lvl="1"/>
            <a:r>
              <a:rPr lang="ru-RU" noProof="0"/>
              <a:t>Второй уровень</a:t>
            </a:r>
          </a:p>
          <a:p>
            <a:pPr lvl="2"/>
            <a:r>
              <a:rPr lang="ru-RU" noProof="0"/>
              <a:t>Третий уровень</a:t>
            </a:r>
          </a:p>
          <a:p>
            <a:pPr lvl="3"/>
            <a:r>
              <a:rPr lang="ru-RU" noProof="0"/>
              <a:t>Четвертый уровень</a:t>
            </a:r>
          </a:p>
          <a:p>
            <a:pPr lvl="4"/>
            <a:r>
              <a:rPr lang="ru-RU" noProof="0"/>
              <a:t>Пятый уровень</a:t>
            </a:r>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cs typeface="+mn-cs"/>
              </a:defRPr>
            </a:lvl1pPr>
          </a:lstStyle>
          <a:p>
            <a:pPr>
              <a:defRPr/>
            </a:pPr>
            <a:fld id="{4C086A50-C75B-4132-A921-C120C7977A96}" type="slidenum">
              <a:rPr lang="ru-RU"/>
              <a:pPr>
                <a:defRPr/>
              </a:pPr>
              <a:t>‹#›</a:t>
            </a:fld>
            <a:endParaRPr lang="ru-RU"/>
          </a:p>
        </p:txBody>
      </p:sp>
    </p:spTree>
    <p:extLst>
      <p:ext uri="{BB962C8B-B14F-4D97-AF65-F5344CB8AC3E}">
        <p14:creationId xmlns:p14="http://schemas.microsoft.com/office/powerpoint/2010/main" val="3006737907"/>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Образ слайда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7651" name="Заметки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ru-RU"/>
          </a:p>
        </p:txBody>
      </p:sp>
      <p:sp>
        <p:nvSpPr>
          <p:cNvPr id="26628" name="Номер слайда 3"/>
          <p:cNvSpPr>
            <a:spLocks noGrp="1"/>
          </p:cNvSpPr>
          <p:nvPr>
            <p:ph type="sldNum" sz="quarter" idx="5"/>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fontAlgn="base">
              <a:spcBef>
                <a:spcPct val="0"/>
              </a:spcBef>
              <a:spcAft>
                <a:spcPct val="0"/>
              </a:spcAft>
              <a:defRPr>
                <a:solidFill>
                  <a:schemeClr val="tx1"/>
                </a:solidFill>
                <a:latin typeface="Times New Roman" pitchFamily="18" charset="0"/>
              </a:defRPr>
            </a:lvl6pPr>
            <a:lvl7pPr marL="2971800" indent="-228600" fontAlgn="base">
              <a:spcBef>
                <a:spcPct val="0"/>
              </a:spcBef>
              <a:spcAft>
                <a:spcPct val="0"/>
              </a:spcAft>
              <a:defRPr>
                <a:solidFill>
                  <a:schemeClr val="tx1"/>
                </a:solidFill>
                <a:latin typeface="Times New Roman" pitchFamily="18" charset="0"/>
              </a:defRPr>
            </a:lvl7pPr>
            <a:lvl8pPr marL="3429000" indent="-228600" fontAlgn="base">
              <a:spcBef>
                <a:spcPct val="0"/>
              </a:spcBef>
              <a:spcAft>
                <a:spcPct val="0"/>
              </a:spcAft>
              <a:defRPr>
                <a:solidFill>
                  <a:schemeClr val="tx1"/>
                </a:solidFill>
                <a:latin typeface="Times New Roman" pitchFamily="18" charset="0"/>
              </a:defRPr>
            </a:lvl8pPr>
            <a:lvl9pPr marL="3886200" indent="-228600" fontAlgn="base">
              <a:spcBef>
                <a:spcPct val="0"/>
              </a:spcBef>
              <a:spcAft>
                <a:spcPct val="0"/>
              </a:spcAft>
              <a:defRPr>
                <a:solidFill>
                  <a:schemeClr val="tx1"/>
                </a:solidFill>
                <a:latin typeface="Times New Roman" pitchFamily="18" charset="0"/>
              </a:defRPr>
            </a:lvl9pPr>
          </a:lstStyle>
          <a:p>
            <a:pPr fontAlgn="base">
              <a:spcBef>
                <a:spcPct val="0"/>
              </a:spcBef>
              <a:spcAft>
                <a:spcPct val="0"/>
              </a:spcAft>
              <a:defRPr/>
            </a:pPr>
            <a:fld id="{5AB098CA-2A03-4EC7-892F-179AD4B6A6E7}" type="slidenum">
              <a:rPr lang="ru-RU" smtClean="0">
                <a:latin typeface="Calibri" pitchFamily="34" charset="0"/>
              </a:rPr>
              <a:pPr fontAlgn="base">
                <a:spcBef>
                  <a:spcPct val="0"/>
                </a:spcBef>
                <a:spcAft>
                  <a:spcPct val="0"/>
                </a:spcAft>
                <a:defRPr/>
              </a:pPr>
              <a:t>2</a:t>
            </a:fld>
            <a:endParaRPr lang="ru-RU">
              <a:latin typeface="Calibri" pitchFamily="34"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Образ слайда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8675" name="Заметки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ru-RU"/>
          </a:p>
        </p:txBody>
      </p:sp>
      <p:sp>
        <p:nvSpPr>
          <p:cNvPr id="27652" name="Номер слайда 3"/>
          <p:cNvSpPr>
            <a:spLocks noGrp="1"/>
          </p:cNvSpPr>
          <p:nvPr>
            <p:ph type="sldNum" sz="quarter" idx="5"/>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fontAlgn="base">
              <a:spcBef>
                <a:spcPct val="0"/>
              </a:spcBef>
              <a:spcAft>
                <a:spcPct val="0"/>
              </a:spcAft>
              <a:defRPr>
                <a:solidFill>
                  <a:schemeClr val="tx1"/>
                </a:solidFill>
                <a:latin typeface="Times New Roman" pitchFamily="18" charset="0"/>
              </a:defRPr>
            </a:lvl6pPr>
            <a:lvl7pPr marL="2971800" indent="-228600" fontAlgn="base">
              <a:spcBef>
                <a:spcPct val="0"/>
              </a:spcBef>
              <a:spcAft>
                <a:spcPct val="0"/>
              </a:spcAft>
              <a:defRPr>
                <a:solidFill>
                  <a:schemeClr val="tx1"/>
                </a:solidFill>
                <a:latin typeface="Times New Roman" pitchFamily="18" charset="0"/>
              </a:defRPr>
            </a:lvl7pPr>
            <a:lvl8pPr marL="3429000" indent="-228600" fontAlgn="base">
              <a:spcBef>
                <a:spcPct val="0"/>
              </a:spcBef>
              <a:spcAft>
                <a:spcPct val="0"/>
              </a:spcAft>
              <a:defRPr>
                <a:solidFill>
                  <a:schemeClr val="tx1"/>
                </a:solidFill>
                <a:latin typeface="Times New Roman" pitchFamily="18" charset="0"/>
              </a:defRPr>
            </a:lvl8pPr>
            <a:lvl9pPr marL="3886200" indent="-228600" fontAlgn="base">
              <a:spcBef>
                <a:spcPct val="0"/>
              </a:spcBef>
              <a:spcAft>
                <a:spcPct val="0"/>
              </a:spcAft>
              <a:defRPr>
                <a:solidFill>
                  <a:schemeClr val="tx1"/>
                </a:solidFill>
                <a:latin typeface="Times New Roman" pitchFamily="18" charset="0"/>
              </a:defRPr>
            </a:lvl9pPr>
          </a:lstStyle>
          <a:p>
            <a:pPr fontAlgn="base">
              <a:spcBef>
                <a:spcPct val="0"/>
              </a:spcBef>
              <a:spcAft>
                <a:spcPct val="0"/>
              </a:spcAft>
              <a:defRPr/>
            </a:pPr>
            <a:fld id="{A5E9163D-01DC-4D33-83FD-AA961D610D6D}" type="slidenum">
              <a:rPr lang="ru-RU" smtClean="0">
                <a:latin typeface="Calibri" pitchFamily="34" charset="0"/>
              </a:rPr>
              <a:pPr fontAlgn="base">
                <a:spcBef>
                  <a:spcPct val="0"/>
                </a:spcBef>
                <a:spcAft>
                  <a:spcPct val="0"/>
                </a:spcAft>
                <a:defRPr/>
              </a:pPr>
              <a:t>3</a:t>
            </a:fld>
            <a:endParaRPr lang="ru-RU">
              <a:latin typeface="Calibri" pitchFamily="34"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8" name="Заголовок 7"/>
          <p:cNvSpPr>
            <a:spLocks noGrp="1"/>
          </p:cNvSpPr>
          <p:nvPr>
            <p:ph type="ctrTitle"/>
          </p:nvPr>
        </p:nvSpPr>
        <p:spPr>
          <a:xfrm>
            <a:off x="422030" y="1371600"/>
            <a:ext cx="8229600" cy="1828800"/>
          </a:xfrm>
        </p:spPr>
        <p:txBody>
          <a:bodyPr lIns="45720" tIns="0" rIns="45720" bIns="0" anchor="b">
            <a:scene3d>
              <a:camera prst="orthographicFront"/>
              <a:lightRig rig="soft" dir="t">
                <a:rot lat="0" lon="0" rev="17220000"/>
              </a:lightRig>
            </a:scene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lang="ru-RU"/>
              <a:t>Образец заголовка</a:t>
            </a:r>
            <a:endParaRPr lang="en-US"/>
          </a:p>
        </p:txBody>
      </p:sp>
      <p:sp>
        <p:nvSpPr>
          <p:cNvPr id="9" name="Подзаголовок 8"/>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ru-RU"/>
              <a:t>Образец подзаголовка</a:t>
            </a:r>
            <a:endParaRPr lang="en-US"/>
          </a:p>
        </p:txBody>
      </p:sp>
      <p:sp>
        <p:nvSpPr>
          <p:cNvPr id="4" name="Дата 13"/>
          <p:cNvSpPr>
            <a:spLocks noGrp="1"/>
          </p:cNvSpPr>
          <p:nvPr>
            <p:ph type="dt" sz="half" idx="10"/>
          </p:nvPr>
        </p:nvSpPr>
        <p:spPr/>
        <p:txBody>
          <a:bodyPr/>
          <a:lstStyle>
            <a:lvl1pPr>
              <a:defRPr/>
            </a:lvl1pPr>
          </a:lstStyle>
          <a:p>
            <a:pPr>
              <a:defRPr/>
            </a:pPr>
            <a:fld id="{C576F278-5F2A-4BA9-966E-B19A5314F041}" type="datetimeFigureOut">
              <a:rPr lang="ru-RU"/>
              <a:pPr>
                <a:defRPr/>
              </a:pPr>
              <a:t>01.04.2019</a:t>
            </a:fld>
            <a:endParaRPr lang="ru-RU"/>
          </a:p>
        </p:txBody>
      </p:sp>
      <p:sp>
        <p:nvSpPr>
          <p:cNvPr id="5" name="Нижний колонтитул 2"/>
          <p:cNvSpPr>
            <a:spLocks noGrp="1"/>
          </p:cNvSpPr>
          <p:nvPr>
            <p:ph type="ftr" sz="quarter" idx="11"/>
          </p:nvPr>
        </p:nvSpPr>
        <p:spPr/>
        <p:txBody>
          <a:bodyPr/>
          <a:lstStyle>
            <a:lvl1pPr>
              <a:defRPr/>
            </a:lvl1pPr>
          </a:lstStyle>
          <a:p>
            <a:pPr>
              <a:defRPr/>
            </a:pPr>
            <a:endParaRPr lang="ru-RU"/>
          </a:p>
        </p:txBody>
      </p:sp>
      <p:sp>
        <p:nvSpPr>
          <p:cNvPr id="6" name="Номер слайда 22"/>
          <p:cNvSpPr>
            <a:spLocks noGrp="1"/>
          </p:cNvSpPr>
          <p:nvPr>
            <p:ph type="sldNum" sz="quarter" idx="12"/>
          </p:nvPr>
        </p:nvSpPr>
        <p:spPr/>
        <p:txBody>
          <a:bodyPr/>
          <a:lstStyle>
            <a:lvl1pPr>
              <a:defRPr/>
            </a:lvl1pPr>
          </a:lstStyle>
          <a:p>
            <a:pPr>
              <a:defRPr/>
            </a:pPr>
            <a:fld id="{DAE7F099-FD22-497A-BCA1-320B27358154}" type="slidenum">
              <a:rPr lang="ru-RU"/>
              <a:pPr>
                <a:defRPr/>
              </a:pPr>
              <a:t>‹#›</a:t>
            </a:fld>
            <a:endParaRPr lang="ru-RU"/>
          </a:p>
        </p:txBody>
      </p:sp>
    </p:spTree>
    <p:extLst>
      <p:ext uri="{BB962C8B-B14F-4D97-AF65-F5344CB8AC3E}">
        <p14:creationId xmlns:p14="http://schemas.microsoft.com/office/powerpoint/2010/main" val="79764517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endParaRPr lang="en-US"/>
          </a:p>
        </p:txBody>
      </p:sp>
      <p:sp>
        <p:nvSpPr>
          <p:cNvPr id="3" name="Вертикальный текст 2"/>
          <p:cNvSpPr>
            <a:spLocks noGrp="1"/>
          </p:cNvSpPr>
          <p:nvPr>
            <p:ph type="body" orient="vert" idx="1"/>
          </p:nvPr>
        </p:nvSpPr>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a:p>
        </p:txBody>
      </p:sp>
      <p:sp>
        <p:nvSpPr>
          <p:cNvPr id="4" name="Дата 13"/>
          <p:cNvSpPr>
            <a:spLocks noGrp="1"/>
          </p:cNvSpPr>
          <p:nvPr>
            <p:ph type="dt" sz="half" idx="10"/>
          </p:nvPr>
        </p:nvSpPr>
        <p:spPr/>
        <p:txBody>
          <a:bodyPr/>
          <a:lstStyle>
            <a:lvl1pPr>
              <a:defRPr/>
            </a:lvl1pPr>
          </a:lstStyle>
          <a:p>
            <a:pPr>
              <a:defRPr/>
            </a:pPr>
            <a:fld id="{6C6AC755-A7C2-450F-88D2-CF1772101E21}" type="datetimeFigureOut">
              <a:rPr lang="ru-RU"/>
              <a:pPr>
                <a:defRPr/>
              </a:pPr>
              <a:t>01.04.2019</a:t>
            </a:fld>
            <a:endParaRPr lang="ru-RU"/>
          </a:p>
        </p:txBody>
      </p:sp>
      <p:sp>
        <p:nvSpPr>
          <p:cNvPr id="5" name="Нижний колонтитул 2"/>
          <p:cNvSpPr>
            <a:spLocks noGrp="1"/>
          </p:cNvSpPr>
          <p:nvPr>
            <p:ph type="ftr" sz="quarter" idx="11"/>
          </p:nvPr>
        </p:nvSpPr>
        <p:spPr/>
        <p:txBody>
          <a:bodyPr/>
          <a:lstStyle>
            <a:lvl1pPr>
              <a:defRPr/>
            </a:lvl1pPr>
          </a:lstStyle>
          <a:p>
            <a:pPr>
              <a:defRPr/>
            </a:pPr>
            <a:endParaRPr lang="ru-RU"/>
          </a:p>
        </p:txBody>
      </p:sp>
      <p:sp>
        <p:nvSpPr>
          <p:cNvPr id="6" name="Номер слайда 22"/>
          <p:cNvSpPr>
            <a:spLocks noGrp="1"/>
          </p:cNvSpPr>
          <p:nvPr>
            <p:ph type="sldNum" sz="quarter" idx="12"/>
          </p:nvPr>
        </p:nvSpPr>
        <p:spPr/>
        <p:txBody>
          <a:bodyPr/>
          <a:lstStyle>
            <a:lvl1pPr>
              <a:defRPr/>
            </a:lvl1pPr>
          </a:lstStyle>
          <a:p>
            <a:pPr>
              <a:defRPr/>
            </a:pPr>
            <a:fld id="{D315BA85-F735-467E-8520-DC7C37C5D830}" type="slidenum">
              <a:rPr lang="ru-RU"/>
              <a:pPr>
                <a:defRPr/>
              </a:pPr>
              <a:t>‹#›</a:t>
            </a:fld>
            <a:endParaRPr lang="ru-RU"/>
          </a:p>
        </p:txBody>
      </p:sp>
    </p:spTree>
    <p:extLst>
      <p:ext uri="{BB962C8B-B14F-4D97-AF65-F5344CB8AC3E}">
        <p14:creationId xmlns:p14="http://schemas.microsoft.com/office/powerpoint/2010/main" val="35961518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a:t>Образец заголовка</a:t>
            </a:r>
            <a:endParaRPr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a:p>
        </p:txBody>
      </p:sp>
      <p:sp>
        <p:nvSpPr>
          <p:cNvPr id="4" name="Дата 13"/>
          <p:cNvSpPr>
            <a:spLocks noGrp="1"/>
          </p:cNvSpPr>
          <p:nvPr>
            <p:ph type="dt" sz="half" idx="10"/>
          </p:nvPr>
        </p:nvSpPr>
        <p:spPr/>
        <p:txBody>
          <a:bodyPr/>
          <a:lstStyle>
            <a:lvl1pPr>
              <a:defRPr/>
            </a:lvl1pPr>
          </a:lstStyle>
          <a:p>
            <a:pPr>
              <a:defRPr/>
            </a:pPr>
            <a:fld id="{B0F005A2-B991-4389-ACE0-D1CFA269EAFB}" type="datetimeFigureOut">
              <a:rPr lang="ru-RU"/>
              <a:pPr>
                <a:defRPr/>
              </a:pPr>
              <a:t>01.04.2019</a:t>
            </a:fld>
            <a:endParaRPr lang="ru-RU"/>
          </a:p>
        </p:txBody>
      </p:sp>
      <p:sp>
        <p:nvSpPr>
          <p:cNvPr id="5" name="Нижний колонтитул 2"/>
          <p:cNvSpPr>
            <a:spLocks noGrp="1"/>
          </p:cNvSpPr>
          <p:nvPr>
            <p:ph type="ftr" sz="quarter" idx="11"/>
          </p:nvPr>
        </p:nvSpPr>
        <p:spPr/>
        <p:txBody>
          <a:bodyPr/>
          <a:lstStyle>
            <a:lvl1pPr>
              <a:defRPr/>
            </a:lvl1pPr>
          </a:lstStyle>
          <a:p>
            <a:pPr>
              <a:defRPr/>
            </a:pPr>
            <a:endParaRPr lang="ru-RU"/>
          </a:p>
        </p:txBody>
      </p:sp>
      <p:sp>
        <p:nvSpPr>
          <p:cNvPr id="6" name="Номер слайда 22"/>
          <p:cNvSpPr>
            <a:spLocks noGrp="1"/>
          </p:cNvSpPr>
          <p:nvPr>
            <p:ph type="sldNum" sz="quarter" idx="12"/>
          </p:nvPr>
        </p:nvSpPr>
        <p:spPr/>
        <p:txBody>
          <a:bodyPr/>
          <a:lstStyle>
            <a:lvl1pPr>
              <a:defRPr/>
            </a:lvl1pPr>
          </a:lstStyle>
          <a:p>
            <a:pPr>
              <a:defRPr/>
            </a:pPr>
            <a:fld id="{82807A5E-5DB8-4440-9A1E-D39C88F9BA21}" type="slidenum">
              <a:rPr lang="ru-RU"/>
              <a:pPr>
                <a:defRPr/>
              </a:pPr>
              <a:t>‹#›</a:t>
            </a:fld>
            <a:endParaRPr lang="ru-RU"/>
          </a:p>
        </p:txBody>
      </p:sp>
    </p:spTree>
    <p:extLst>
      <p:ext uri="{BB962C8B-B14F-4D97-AF65-F5344CB8AC3E}">
        <p14:creationId xmlns:p14="http://schemas.microsoft.com/office/powerpoint/2010/main" val="287502424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endParaRPr lang="en-US"/>
          </a:p>
        </p:txBody>
      </p:sp>
      <p:sp>
        <p:nvSpPr>
          <p:cNvPr id="3" name="Содержимое 2"/>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a:p>
        </p:txBody>
      </p:sp>
      <p:sp>
        <p:nvSpPr>
          <p:cNvPr id="4" name="Дата 13"/>
          <p:cNvSpPr>
            <a:spLocks noGrp="1"/>
          </p:cNvSpPr>
          <p:nvPr>
            <p:ph type="dt" sz="half" idx="10"/>
          </p:nvPr>
        </p:nvSpPr>
        <p:spPr/>
        <p:txBody>
          <a:bodyPr/>
          <a:lstStyle>
            <a:lvl1pPr>
              <a:defRPr/>
            </a:lvl1pPr>
          </a:lstStyle>
          <a:p>
            <a:pPr>
              <a:defRPr/>
            </a:pPr>
            <a:fld id="{BBCD52EE-636A-497D-BA0D-609FD29563ED}" type="datetimeFigureOut">
              <a:rPr lang="ru-RU"/>
              <a:pPr>
                <a:defRPr/>
              </a:pPr>
              <a:t>01.04.2019</a:t>
            </a:fld>
            <a:endParaRPr lang="ru-RU"/>
          </a:p>
        </p:txBody>
      </p:sp>
      <p:sp>
        <p:nvSpPr>
          <p:cNvPr id="5" name="Нижний колонтитул 2"/>
          <p:cNvSpPr>
            <a:spLocks noGrp="1"/>
          </p:cNvSpPr>
          <p:nvPr>
            <p:ph type="ftr" sz="quarter" idx="11"/>
          </p:nvPr>
        </p:nvSpPr>
        <p:spPr/>
        <p:txBody>
          <a:bodyPr/>
          <a:lstStyle>
            <a:lvl1pPr>
              <a:defRPr/>
            </a:lvl1pPr>
          </a:lstStyle>
          <a:p>
            <a:pPr>
              <a:defRPr/>
            </a:pPr>
            <a:endParaRPr lang="ru-RU"/>
          </a:p>
        </p:txBody>
      </p:sp>
      <p:sp>
        <p:nvSpPr>
          <p:cNvPr id="6" name="Номер слайда 22"/>
          <p:cNvSpPr>
            <a:spLocks noGrp="1"/>
          </p:cNvSpPr>
          <p:nvPr>
            <p:ph type="sldNum" sz="quarter" idx="12"/>
          </p:nvPr>
        </p:nvSpPr>
        <p:spPr/>
        <p:txBody>
          <a:bodyPr/>
          <a:lstStyle>
            <a:lvl1pPr>
              <a:defRPr/>
            </a:lvl1pPr>
          </a:lstStyle>
          <a:p>
            <a:pPr>
              <a:defRPr/>
            </a:pPr>
            <a:fld id="{817022D9-575C-4B9D-AE70-3802D865F156}" type="slidenum">
              <a:rPr lang="ru-RU"/>
              <a:pPr>
                <a:defRPr/>
              </a:pPr>
              <a:t>‹#›</a:t>
            </a:fld>
            <a:endParaRPr lang="ru-RU"/>
          </a:p>
        </p:txBody>
      </p:sp>
    </p:spTree>
    <p:extLst>
      <p:ext uri="{BB962C8B-B14F-4D97-AF65-F5344CB8AC3E}">
        <p14:creationId xmlns:p14="http://schemas.microsoft.com/office/powerpoint/2010/main" val="123101473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600200" y="609600"/>
            <a:ext cx="7086600" cy="1828800"/>
          </a:xfrm>
        </p:spPr>
        <p:txBody>
          <a:bodyPr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lang="ru-RU"/>
              <a:t>Образец заголовка</a:t>
            </a:r>
            <a:endParaRPr lang="en-US"/>
          </a:p>
        </p:txBody>
      </p:sp>
      <p:sp>
        <p:nvSpPr>
          <p:cNvPr id="3" name="Текст 2"/>
          <p:cNvSpPr>
            <a:spLocks noGrp="1"/>
          </p:cNvSpPr>
          <p:nvPr>
            <p:ph type="body" idx="1"/>
          </p:nvPr>
        </p:nvSpPr>
        <p:spPr>
          <a:xfrm>
            <a:off x="1600200" y="2507786"/>
            <a:ext cx="7086600" cy="1509712"/>
          </a:xfrm>
        </p:spPr>
        <p:txBody>
          <a:bodyPr/>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ru-RU"/>
              <a:t>Образец текста</a:t>
            </a:r>
          </a:p>
        </p:txBody>
      </p:sp>
      <p:sp>
        <p:nvSpPr>
          <p:cNvPr id="4" name="Дата 3"/>
          <p:cNvSpPr>
            <a:spLocks noGrp="1"/>
          </p:cNvSpPr>
          <p:nvPr>
            <p:ph type="dt" sz="half" idx="10"/>
          </p:nvPr>
        </p:nvSpPr>
        <p:spPr/>
        <p:txBody>
          <a:bodyPr/>
          <a:lstStyle>
            <a:lvl1pPr>
              <a:defRPr/>
            </a:lvl1pPr>
          </a:lstStyle>
          <a:p>
            <a:pPr>
              <a:defRPr/>
            </a:pPr>
            <a:fld id="{075A5D8B-3923-4603-B4BE-26903766E651}" type="datetimeFigureOut">
              <a:rPr lang="ru-RU"/>
              <a:pPr>
                <a:defRPr/>
              </a:pPr>
              <a:t>01.04.2019</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6121C4D9-A1F8-4EE5-A51E-FE5F1C843A01}" type="slidenum">
              <a:rPr lang="ru-RU"/>
              <a:pPr>
                <a:defRPr/>
              </a:pPr>
              <a:t>‹#›</a:t>
            </a:fld>
            <a:endParaRPr lang="ru-RU"/>
          </a:p>
        </p:txBody>
      </p:sp>
    </p:spTree>
    <p:extLst>
      <p:ext uri="{BB962C8B-B14F-4D97-AF65-F5344CB8AC3E}">
        <p14:creationId xmlns:p14="http://schemas.microsoft.com/office/powerpoint/2010/main" val="2797451463"/>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endParaRPr lang="en-US"/>
          </a:p>
        </p:txBody>
      </p:sp>
      <p:sp>
        <p:nvSpPr>
          <p:cNvPr id="3" name="Содержимое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a:p>
        </p:txBody>
      </p:sp>
      <p:sp>
        <p:nvSpPr>
          <p:cNvPr id="4" name="Содержимое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a:p>
        </p:txBody>
      </p:sp>
      <p:sp>
        <p:nvSpPr>
          <p:cNvPr id="5" name="Дата 13"/>
          <p:cNvSpPr>
            <a:spLocks noGrp="1"/>
          </p:cNvSpPr>
          <p:nvPr>
            <p:ph type="dt" sz="half" idx="10"/>
          </p:nvPr>
        </p:nvSpPr>
        <p:spPr/>
        <p:txBody>
          <a:bodyPr/>
          <a:lstStyle>
            <a:lvl1pPr>
              <a:defRPr/>
            </a:lvl1pPr>
          </a:lstStyle>
          <a:p>
            <a:pPr>
              <a:defRPr/>
            </a:pPr>
            <a:fld id="{73DD950D-7611-4762-9F83-00D09834E0C1}" type="datetimeFigureOut">
              <a:rPr lang="ru-RU"/>
              <a:pPr>
                <a:defRPr/>
              </a:pPr>
              <a:t>01.04.2019</a:t>
            </a:fld>
            <a:endParaRPr lang="ru-RU"/>
          </a:p>
        </p:txBody>
      </p:sp>
      <p:sp>
        <p:nvSpPr>
          <p:cNvPr id="6" name="Нижний колонтитул 2"/>
          <p:cNvSpPr>
            <a:spLocks noGrp="1"/>
          </p:cNvSpPr>
          <p:nvPr>
            <p:ph type="ftr" sz="quarter" idx="11"/>
          </p:nvPr>
        </p:nvSpPr>
        <p:spPr/>
        <p:txBody>
          <a:bodyPr/>
          <a:lstStyle>
            <a:lvl1pPr>
              <a:defRPr/>
            </a:lvl1pPr>
          </a:lstStyle>
          <a:p>
            <a:pPr>
              <a:defRPr/>
            </a:pPr>
            <a:endParaRPr lang="ru-RU"/>
          </a:p>
        </p:txBody>
      </p:sp>
      <p:sp>
        <p:nvSpPr>
          <p:cNvPr id="7" name="Номер слайда 22"/>
          <p:cNvSpPr>
            <a:spLocks noGrp="1"/>
          </p:cNvSpPr>
          <p:nvPr>
            <p:ph type="sldNum" sz="quarter" idx="12"/>
          </p:nvPr>
        </p:nvSpPr>
        <p:spPr/>
        <p:txBody>
          <a:bodyPr/>
          <a:lstStyle>
            <a:lvl1pPr>
              <a:defRPr/>
            </a:lvl1pPr>
          </a:lstStyle>
          <a:p>
            <a:pPr>
              <a:defRPr/>
            </a:pPr>
            <a:fld id="{8DC470E8-6B1F-4DAC-847A-54B3F6E791BE}" type="slidenum">
              <a:rPr lang="ru-RU"/>
              <a:pPr>
                <a:defRPr/>
              </a:pPr>
              <a:t>‹#›</a:t>
            </a:fld>
            <a:endParaRPr lang="ru-RU"/>
          </a:p>
        </p:txBody>
      </p:sp>
    </p:spTree>
    <p:extLst>
      <p:ext uri="{BB962C8B-B14F-4D97-AF65-F5344CB8AC3E}">
        <p14:creationId xmlns:p14="http://schemas.microsoft.com/office/powerpoint/2010/main" val="116841712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8229600" cy="1143000"/>
          </a:xfrm>
        </p:spPr>
        <p:txBody>
          <a:bodyPr/>
          <a:lstStyle>
            <a:lvl1pPr>
              <a:defRPr/>
            </a:lvl1pPr>
          </a:lstStyle>
          <a:p>
            <a:r>
              <a:rPr lang="ru-RU"/>
              <a:t>Образец заголовка</a:t>
            </a:r>
            <a:endParaRPr lang="en-US"/>
          </a:p>
        </p:txBody>
      </p:sp>
      <p:sp>
        <p:nvSpPr>
          <p:cNvPr id="3" name="Текст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a:r>
              <a:rPr lang="ru-RU"/>
              <a:t>Образец текста</a:t>
            </a:r>
          </a:p>
        </p:txBody>
      </p:sp>
      <p:sp>
        <p:nvSpPr>
          <p:cNvPr id="4" name="Текст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a:r>
              <a:rPr lang="ru-RU"/>
              <a:t>Образец текста</a:t>
            </a:r>
          </a:p>
        </p:txBody>
      </p:sp>
      <p:sp>
        <p:nvSpPr>
          <p:cNvPr id="5" name="Содержимое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a:p>
        </p:txBody>
      </p:sp>
      <p:sp>
        <p:nvSpPr>
          <p:cNvPr id="6" name="Содержимое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a:p>
        </p:txBody>
      </p:sp>
      <p:sp>
        <p:nvSpPr>
          <p:cNvPr id="7" name="Дата 13"/>
          <p:cNvSpPr>
            <a:spLocks noGrp="1"/>
          </p:cNvSpPr>
          <p:nvPr>
            <p:ph type="dt" sz="half" idx="10"/>
          </p:nvPr>
        </p:nvSpPr>
        <p:spPr/>
        <p:txBody>
          <a:bodyPr/>
          <a:lstStyle>
            <a:lvl1pPr>
              <a:defRPr/>
            </a:lvl1pPr>
          </a:lstStyle>
          <a:p>
            <a:pPr>
              <a:defRPr/>
            </a:pPr>
            <a:fld id="{8A4FD7D2-20CE-422E-A0AB-8E2818C0DB4B}" type="datetimeFigureOut">
              <a:rPr lang="ru-RU"/>
              <a:pPr>
                <a:defRPr/>
              </a:pPr>
              <a:t>01.04.2019</a:t>
            </a:fld>
            <a:endParaRPr lang="ru-RU"/>
          </a:p>
        </p:txBody>
      </p:sp>
      <p:sp>
        <p:nvSpPr>
          <p:cNvPr id="8" name="Нижний колонтитул 2"/>
          <p:cNvSpPr>
            <a:spLocks noGrp="1"/>
          </p:cNvSpPr>
          <p:nvPr>
            <p:ph type="ftr" sz="quarter" idx="11"/>
          </p:nvPr>
        </p:nvSpPr>
        <p:spPr/>
        <p:txBody>
          <a:bodyPr/>
          <a:lstStyle>
            <a:lvl1pPr>
              <a:defRPr/>
            </a:lvl1pPr>
          </a:lstStyle>
          <a:p>
            <a:pPr>
              <a:defRPr/>
            </a:pPr>
            <a:endParaRPr lang="ru-RU"/>
          </a:p>
        </p:txBody>
      </p:sp>
      <p:sp>
        <p:nvSpPr>
          <p:cNvPr id="9" name="Номер слайда 22"/>
          <p:cNvSpPr>
            <a:spLocks noGrp="1"/>
          </p:cNvSpPr>
          <p:nvPr>
            <p:ph type="sldNum" sz="quarter" idx="12"/>
          </p:nvPr>
        </p:nvSpPr>
        <p:spPr/>
        <p:txBody>
          <a:bodyPr/>
          <a:lstStyle>
            <a:lvl1pPr>
              <a:defRPr/>
            </a:lvl1pPr>
          </a:lstStyle>
          <a:p>
            <a:pPr>
              <a:defRPr/>
            </a:pPr>
            <a:fld id="{4E265E9B-DA1C-4665-A4C5-6841ACB4D436}" type="slidenum">
              <a:rPr lang="ru-RU"/>
              <a:pPr>
                <a:defRPr/>
              </a:pPr>
              <a:t>‹#›</a:t>
            </a:fld>
            <a:endParaRPr lang="ru-RU"/>
          </a:p>
        </p:txBody>
      </p:sp>
    </p:spTree>
    <p:extLst>
      <p:ext uri="{BB962C8B-B14F-4D97-AF65-F5344CB8AC3E}">
        <p14:creationId xmlns:p14="http://schemas.microsoft.com/office/powerpoint/2010/main" val="194800354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endParaRPr lang="en-US"/>
          </a:p>
        </p:txBody>
      </p:sp>
      <p:sp>
        <p:nvSpPr>
          <p:cNvPr id="3" name="Дата 13"/>
          <p:cNvSpPr>
            <a:spLocks noGrp="1"/>
          </p:cNvSpPr>
          <p:nvPr>
            <p:ph type="dt" sz="half" idx="10"/>
          </p:nvPr>
        </p:nvSpPr>
        <p:spPr/>
        <p:txBody>
          <a:bodyPr/>
          <a:lstStyle>
            <a:lvl1pPr>
              <a:defRPr/>
            </a:lvl1pPr>
          </a:lstStyle>
          <a:p>
            <a:pPr>
              <a:defRPr/>
            </a:pPr>
            <a:fld id="{800E777F-26A5-4529-9B88-ED5AD1F15426}" type="datetimeFigureOut">
              <a:rPr lang="ru-RU"/>
              <a:pPr>
                <a:defRPr/>
              </a:pPr>
              <a:t>01.04.2019</a:t>
            </a:fld>
            <a:endParaRPr lang="ru-RU"/>
          </a:p>
        </p:txBody>
      </p:sp>
      <p:sp>
        <p:nvSpPr>
          <p:cNvPr id="4" name="Нижний колонтитул 2"/>
          <p:cNvSpPr>
            <a:spLocks noGrp="1"/>
          </p:cNvSpPr>
          <p:nvPr>
            <p:ph type="ftr" sz="quarter" idx="11"/>
          </p:nvPr>
        </p:nvSpPr>
        <p:spPr/>
        <p:txBody>
          <a:bodyPr/>
          <a:lstStyle>
            <a:lvl1pPr>
              <a:defRPr/>
            </a:lvl1pPr>
          </a:lstStyle>
          <a:p>
            <a:pPr>
              <a:defRPr/>
            </a:pPr>
            <a:endParaRPr lang="ru-RU"/>
          </a:p>
        </p:txBody>
      </p:sp>
      <p:sp>
        <p:nvSpPr>
          <p:cNvPr id="5" name="Номер слайда 22"/>
          <p:cNvSpPr>
            <a:spLocks noGrp="1"/>
          </p:cNvSpPr>
          <p:nvPr>
            <p:ph type="sldNum" sz="quarter" idx="12"/>
          </p:nvPr>
        </p:nvSpPr>
        <p:spPr/>
        <p:txBody>
          <a:bodyPr/>
          <a:lstStyle>
            <a:lvl1pPr>
              <a:defRPr/>
            </a:lvl1pPr>
          </a:lstStyle>
          <a:p>
            <a:pPr>
              <a:defRPr/>
            </a:pPr>
            <a:fld id="{740BCCC9-5060-435B-82D7-232CF4924410}" type="slidenum">
              <a:rPr lang="ru-RU"/>
              <a:pPr>
                <a:defRPr/>
              </a:pPr>
              <a:t>‹#›</a:t>
            </a:fld>
            <a:endParaRPr lang="ru-RU"/>
          </a:p>
        </p:txBody>
      </p:sp>
    </p:spTree>
    <p:extLst>
      <p:ext uri="{BB962C8B-B14F-4D97-AF65-F5344CB8AC3E}">
        <p14:creationId xmlns:p14="http://schemas.microsoft.com/office/powerpoint/2010/main" val="353078908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3"/>
          <p:cNvSpPr>
            <a:spLocks noGrp="1"/>
          </p:cNvSpPr>
          <p:nvPr>
            <p:ph type="dt" sz="half" idx="10"/>
          </p:nvPr>
        </p:nvSpPr>
        <p:spPr/>
        <p:txBody>
          <a:bodyPr/>
          <a:lstStyle>
            <a:lvl1pPr>
              <a:defRPr/>
            </a:lvl1pPr>
          </a:lstStyle>
          <a:p>
            <a:pPr>
              <a:defRPr/>
            </a:pPr>
            <a:fld id="{EE86D1A6-9A87-418E-8649-D0418457EF9D}" type="datetimeFigureOut">
              <a:rPr lang="ru-RU"/>
              <a:pPr>
                <a:defRPr/>
              </a:pPr>
              <a:t>01.04.2019</a:t>
            </a:fld>
            <a:endParaRPr lang="ru-RU"/>
          </a:p>
        </p:txBody>
      </p:sp>
      <p:sp>
        <p:nvSpPr>
          <p:cNvPr id="3" name="Нижний колонтитул 2"/>
          <p:cNvSpPr>
            <a:spLocks noGrp="1"/>
          </p:cNvSpPr>
          <p:nvPr>
            <p:ph type="ftr" sz="quarter" idx="11"/>
          </p:nvPr>
        </p:nvSpPr>
        <p:spPr/>
        <p:txBody>
          <a:bodyPr/>
          <a:lstStyle>
            <a:lvl1pPr>
              <a:defRPr/>
            </a:lvl1pPr>
          </a:lstStyle>
          <a:p>
            <a:pPr>
              <a:defRPr/>
            </a:pPr>
            <a:endParaRPr lang="ru-RU"/>
          </a:p>
        </p:txBody>
      </p:sp>
      <p:sp>
        <p:nvSpPr>
          <p:cNvPr id="4" name="Номер слайда 22"/>
          <p:cNvSpPr>
            <a:spLocks noGrp="1"/>
          </p:cNvSpPr>
          <p:nvPr>
            <p:ph type="sldNum" sz="quarter" idx="12"/>
          </p:nvPr>
        </p:nvSpPr>
        <p:spPr/>
        <p:txBody>
          <a:bodyPr/>
          <a:lstStyle>
            <a:lvl1pPr>
              <a:defRPr/>
            </a:lvl1pPr>
          </a:lstStyle>
          <a:p>
            <a:pPr>
              <a:defRPr/>
            </a:pPr>
            <a:fld id="{FB063E0A-B0FF-45A4-AC83-B369B0D87B2F}" type="slidenum">
              <a:rPr lang="ru-RU"/>
              <a:pPr>
                <a:defRPr/>
              </a:pPr>
              <a:t>‹#›</a:t>
            </a:fld>
            <a:endParaRPr lang="ru-RU"/>
          </a:p>
        </p:txBody>
      </p:sp>
    </p:spTree>
    <p:extLst>
      <p:ext uri="{BB962C8B-B14F-4D97-AF65-F5344CB8AC3E}">
        <p14:creationId xmlns:p14="http://schemas.microsoft.com/office/powerpoint/2010/main" val="103978141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sp3d prstMaterial="softEdge"/>
          </a:bodyPr>
          <a:lstStyle>
            <a:lvl1pPr algn="l">
              <a:buNone/>
              <a:defRPr sz="2200" b="0">
                <a:ln w="6350">
                  <a:noFill/>
                </a:ln>
                <a:solidFill>
                  <a:schemeClr val="accent1">
                    <a:tint val="73000"/>
                    <a:satMod val="180000"/>
                  </a:schemeClr>
                </a:solidFill>
              </a:defRPr>
            </a:lvl1pPr>
          </a:lstStyle>
          <a:p>
            <a:r>
              <a:rPr lang="ru-RU"/>
              <a:t>Образец заголовка</a:t>
            </a:r>
            <a:endParaRPr lang="en-US"/>
          </a:p>
        </p:txBody>
      </p:sp>
      <p:sp>
        <p:nvSpPr>
          <p:cNvPr id="3" name="Текст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a:r>
              <a:rPr lang="ru-RU"/>
              <a:t>Образец текста</a:t>
            </a:r>
          </a:p>
        </p:txBody>
      </p:sp>
      <p:sp>
        <p:nvSpPr>
          <p:cNvPr id="4" name="Содержимое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a:p>
        </p:txBody>
      </p:sp>
      <p:sp>
        <p:nvSpPr>
          <p:cNvPr id="5" name="Дата 13"/>
          <p:cNvSpPr>
            <a:spLocks noGrp="1"/>
          </p:cNvSpPr>
          <p:nvPr>
            <p:ph type="dt" sz="half" idx="10"/>
          </p:nvPr>
        </p:nvSpPr>
        <p:spPr/>
        <p:txBody>
          <a:bodyPr/>
          <a:lstStyle>
            <a:lvl1pPr>
              <a:defRPr/>
            </a:lvl1pPr>
          </a:lstStyle>
          <a:p>
            <a:pPr>
              <a:defRPr/>
            </a:pPr>
            <a:fld id="{94DB0F4E-8853-4FC1-936F-BDAEC61A4039}" type="datetimeFigureOut">
              <a:rPr lang="ru-RU"/>
              <a:pPr>
                <a:defRPr/>
              </a:pPr>
              <a:t>01.04.2019</a:t>
            </a:fld>
            <a:endParaRPr lang="ru-RU"/>
          </a:p>
        </p:txBody>
      </p:sp>
      <p:sp>
        <p:nvSpPr>
          <p:cNvPr id="6" name="Нижний колонтитул 2"/>
          <p:cNvSpPr>
            <a:spLocks noGrp="1"/>
          </p:cNvSpPr>
          <p:nvPr>
            <p:ph type="ftr" sz="quarter" idx="11"/>
          </p:nvPr>
        </p:nvSpPr>
        <p:spPr/>
        <p:txBody>
          <a:bodyPr/>
          <a:lstStyle>
            <a:lvl1pPr>
              <a:defRPr/>
            </a:lvl1pPr>
          </a:lstStyle>
          <a:p>
            <a:pPr>
              <a:defRPr/>
            </a:pPr>
            <a:endParaRPr lang="ru-RU"/>
          </a:p>
        </p:txBody>
      </p:sp>
      <p:sp>
        <p:nvSpPr>
          <p:cNvPr id="7" name="Номер слайда 22"/>
          <p:cNvSpPr>
            <a:spLocks noGrp="1"/>
          </p:cNvSpPr>
          <p:nvPr>
            <p:ph type="sldNum" sz="quarter" idx="12"/>
          </p:nvPr>
        </p:nvSpPr>
        <p:spPr/>
        <p:txBody>
          <a:bodyPr/>
          <a:lstStyle>
            <a:lvl1pPr>
              <a:defRPr/>
            </a:lvl1pPr>
          </a:lstStyle>
          <a:p>
            <a:pPr>
              <a:defRPr/>
            </a:pPr>
            <a:fld id="{C46915D0-EAE3-409A-BAC6-B0E84AAC3531}" type="slidenum">
              <a:rPr lang="ru-RU"/>
              <a:pPr>
                <a:defRPr/>
              </a:pPr>
              <a:t>‹#›</a:t>
            </a:fld>
            <a:endParaRPr lang="ru-RU"/>
          </a:p>
        </p:txBody>
      </p:sp>
    </p:spTree>
    <p:extLst>
      <p:ext uri="{BB962C8B-B14F-4D97-AF65-F5344CB8AC3E}">
        <p14:creationId xmlns:p14="http://schemas.microsoft.com/office/powerpoint/2010/main" val="383497470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lang="ru-RU"/>
              <a:t>Образец заголовка</a:t>
            </a:r>
            <a:endParaRPr lang="en-US"/>
          </a:p>
        </p:txBody>
      </p:sp>
      <p:sp>
        <p:nvSpPr>
          <p:cNvPr id="3" name="Рисунок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ormAutofit/>
          </a:bodyPr>
          <a:lstStyle>
            <a:lvl1pPr indent="0">
              <a:buNone/>
              <a:defRPr sz="3200"/>
            </a:lvl1pPr>
          </a:lstStyle>
          <a:p>
            <a:pPr lvl="0"/>
            <a:r>
              <a:rPr lang="ru-RU" noProof="0"/>
              <a:t>Вставка рисунка</a:t>
            </a:r>
            <a:endParaRPr lang="en-US" noProof="0" dirty="0"/>
          </a:p>
        </p:txBody>
      </p:sp>
      <p:sp>
        <p:nvSpPr>
          <p:cNvPr id="4" name="Текст 3"/>
          <p:cNvSpPr>
            <a:spLocks noGrp="1"/>
          </p:cNvSpPr>
          <p:nvPr>
            <p:ph type="body" sz="half" idx="2"/>
          </p:nvPr>
        </p:nvSpPr>
        <p:spPr>
          <a:xfrm>
            <a:off x="1828800" y="1166787"/>
            <a:ext cx="5486400" cy="530352"/>
          </a:xfrm>
        </p:spPr>
        <p:txBody>
          <a:bodyPr lIns="45720" rIns="45720"/>
          <a:lstStyle>
            <a:lvl1pPr marL="0" indent="0" algn="ctr">
              <a:buNone/>
              <a:defRPr sz="1400"/>
            </a:lvl1pPr>
            <a:lvl2pPr>
              <a:defRPr sz="1200"/>
            </a:lvl2pPr>
            <a:lvl3pPr>
              <a:defRPr sz="1000"/>
            </a:lvl3pPr>
            <a:lvl4pPr>
              <a:defRPr sz="900"/>
            </a:lvl4pPr>
            <a:lvl5pPr>
              <a:defRPr sz="900"/>
            </a:lvl5pPr>
          </a:lstStyle>
          <a:p>
            <a:pPr lvl="0"/>
            <a:r>
              <a:rPr lang="ru-RU"/>
              <a:t>Образец текста</a:t>
            </a:r>
          </a:p>
        </p:txBody>
      </p:sp>
      <p:sp>
        <p:nvSpPr>
          <p:cNvPr id="5" name="Дата 13"/>
          <p:cNvSpPr>
            <a:spLocks noGrp="1"/>
          </p:cNvSpPr>
          <p:nvPr>
            <p:ph type="dt" sz="half" idx="10"/>
          </p:nvPr>
        </p:nvSpPr>
        <p:spPr/>
        <p:txBody>
          <a:bodyPr/>
          <a:lstStyle>
            <a:lvl1pPr>
              <a:defRPr/>
            </a:lvl1pPr>
          </a:lstStyle>
          <a:p>
            <a:pPr>
              <a:defRPr/>
            </a:pPr>
            <a:fld id="{D2EC1396-3C6D-4A66-863E-8ECCF1966A43}" type="datetimeFigureOut">
              <a:rPr lang="ru-RU"/>
              <a:pPr>
                <a:defRPr/>
              </a:pPr>
              <a:t>01.04.2019</a:t>
            </a:fld>
            <a:endParaRPr lang="ru-RU"/>
          </a:p>
        </p:txBody>
      </p:sp>
      <p:sp>
        <p:nvSpPr>
          <p:cNvPr id="6" name="Нижний колонтитул 2"/>
          <p:cNvSpPr>
            <a:spLocks noGrp="1"/>
          </p:cNvSpPr>
          <p:nvPr>
            <p:ph type="ftr" sz="quarter" idx="11"/>
          </p:nvPr>
        </p:nvSpPr>
        <p:spPr/>
        <p:txBody>
          <a:bodyPr/>
          <a:lstStyle>
            <a:lvl1pPr>
              <a:defRPr/>
            </a:lvl1pPr>
          </a:lstStyle>
          <a:p>
            <a:pPr>
              <a:defRPr/>
            </a:pPr>
            <a:endParaRPr lang="ru-RU"/>
          </a:p>
        </p:txBody>
      </p:sp>
      <p:sp>
        <p:nvSpPr>
          <p:cNvPr id="7" name="Номер слайда 22"/>
          <p:cNvSpPr>
            <a:spLocks noGrp="1"/>
          </p:cNvSpPr>
          <p:nvPr>
            <p:ph type="sldNum" sz="quarter" idx="12"/>
          </p:nvPr>
        </p:nvSpPr>
        <p:spPr/>
        <p:txBody>
          <a:bodyPr/>
          <a:lstStyle>
            <a:lvl1pPr>
              <a:defRPr/>
            </a:lvl1pPr>
          </a:lstStyle>
          <a:p>
            <a:pPr>
              <a:defRPr/>
            </a:pPr>
            <a:fld id="{FAABE98A-A144-4D2C-A1F9-3876C1DFAF2B}" type="slidenum">
              <a:rPr lang="ru-RU"/>
              <a:pPr>
                <a:defRPr/>
              </a:pPr>
              <a:t>‹#›</a:t>
            </a:fld>
            <a:endParaRPr lang="ru-RU"/>
          </a:p>
        </p:txBody>
      </p:sp>
    </p:spTree>
    <p:extLst>
      <p:ext uri="{BB962C8B-B14F-4D97-AF65-F5344CB8AC3E}">
        <p14:creationId xmlns:p14="http://schemas.microsoft.com/office/powerpoint/2010/main" val="74072698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Заголовок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lang="ru-RU"/>
              <a:t>Образец заголовка</a:t>
            </a:r>
            <a:endParaRPr lang="en-US"/>
          </a:p>
        </p:txBody>
      </p:sp>
      <p:sp>
        <p:nvSpPr>
          <p:cNvPr id="1027" name="Текст 12"/>
          <p:cNvSpPr>
            <a:spLocks noGrp="1"/>
          </p:cNvSpPr>
          <p:nvPr>
            <p:ph type="body" idx="1"/>
          </p:nvPr>
        </p:nvSpPr>
        <p:spPr bwMode="auto">
          <a:xfrm>
            <a:off x="457200" y="1600200"/>
            <a:ext cx="8229600" cy="4708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a:p>
        </p:txBody>
      </p:sp>
      <p:sp>
        <p:nvSpPr>
          <p:cNvPr id="14" name="Дата 13"/>
          <p:cNvSpPr>
            <a:spLocks noGrp="1"/>
          </p:cNvSpPr>
          <p:nvPr>
            <p:ph type="dt" sz="half" idx="2"/>
          </p:nvPr>
        </p:nvSpPr>
        <p:spPr>
          <a:xfrm>
            <a:off x="457200" y="6416675"/>
            <a:ext cx="2133600" cy="365125"/>
          </a:xfrm>
          <a:prstGeom prst="rect">
            <a:avLst/>
          </a:prstGeom>
        </p:spPr>
        <p:txBody>
          <a:bodyPr vert="horz" anchor="b"/>
          <a:lstStyle>
            <a:lvl1pPr algn="l" eaLnBrk="1" fontAlgn="auto" latinLnBrk="0" hangingPunct="1">
              <a:spcBef>
                <a:spcPts val="0"/>
              </a:spcBef>
              <a:spcAft>
                <a:spcPts val="0"/>
              </a:spcAft>
              <a:defRPr kumimoji="0" sz="1200">
                <a:solidFill>
                  <a:schemeClr val="tx1">
                    <a:shade val="50000"/>
                  </a:schemeClr>
                </a:solidFill>
                <a:latin typeface="+mn-lt"/>
                <a:cs typeface="+mn-cs"/>
              </a:defRPr>
            </a:lvl1pPr>
          </a:lstStyle>
          <a:p>
            <a:pPr>
              <a:defRPr/>
            </a:pPr>
            <a:fld id="{E5C1F91F-9034-4C9D-BBE6-86C6FE97BEE1}" type="datetimeFigureOut">
              <a:rPr lang="ru-RU"/>
              <a:pPr>
                <a:defRPr/>
              </a:pPr>
              <a:t>01.04.2019</a:t>
            </a:fld>
            <a:endParaRPr lang="ru-RU"/>
          </a:p>
        </p:txBody>
      </p:sp>
      <p:sp>
        <p:nvSpPr>
          <p:cNvPr id="3" name="Нижний колонтитул 2"/>
          <p:cNvSpPr>
            <a:spLocks noGrp="1"/>
          </p:cNvSpPr>
          <p:nvPr>
            <p:ph type="ftr" sz="quarter" idx="3"/>
          </p:nvPr>
        </p:nvSpPr>
        <p:spPr>
          <a:xfrm>
            <a:off x="3124200" y="6416675"/>
            <a:ext cx="2895600" cy="365125"/>
          </a:xfrm>
          <a:prstGeom prst="rect">
            <a:avLst/>
          </a:prstGeom>
        </p:spPr>
        <p:txBody>
          <a:bodyPr vert="horz" anchor="b"/>
          <a:lstStyle>
            <a:lvl1pPr algn="ctr" eaLnBrk="1" fontAlgn="auto" latinLnBrk="0" hangingPunct="1">
              <a:spcBef>
                <a:spcPts val="0"/>
              </a:spcBef>
              <a:spcAft>
                <a:spcPts val="0"/>
              </a:spcAft>
              <a:defRPr kumimoji="0" sz="1200">
                <a:solidFill>
                  <a:schemeClr val="tx1">
                    <a:shade val="50000"/>
                  </a:schemeClr>
                </a:solidFill>
                <a:latin typeface="+mn-lt"/>
                <a:cs typeface="+mn-cs"/>
              </a:defRPr>
            </a:lvl1pPr>
          </a:lstStyle>
          <a:p>
            <a:pPr>
              <a:defRPr/>
            </a:pPr>
            <a:endParaRPr lang="ru-RU"/>
          </a:p>
        </p:txBody>
      </p:sp>
      <p:sp>
        <p:nvSpPr>
          <p:cNvPr id="23" name="Номер слайда 22"/>
          <p:cNvSpPr>
            <a:spLocks noGrp="1"/>
          </p:cNvSpPr>
          <p:nvPr>
            <p:ph type="sldNum" sz="quarter" idx="4"/>
          </p:nvPr>
        </p:nvSpPr>
        <p:spPr>
          <a:xfrm>
            <a:off x="7924800" y="6416675"/>
            <a:ext cx="762000" cy="365125"/>
          </a:xfrm>
          <a:prstGeom prst="rect">
            <a:avLst/>
          </a:prstGeom>
        </p:spPr>
        <p:txBody>
          <a:bodyPr vert="horz" lIns="0" rIns="0" anchor="b"/>
          <a:lstStyle>
            <a:lvl1pPr algn="r" eaLnBrk="1" fontAlgn="auto" latinLnBrk="0" hangingPunct="1">
              <a:spcBef>
                <a:spcPts val="0"/>
              </a:spcBef>
              <a:spcAft>
                <a:spcPts val="0"/>
              </a:spcAft>
              <a:defRPr kumimoji="0" sz="1200">
                <a:solidFill>
                  <a:schemeClr val="tx1">
                    <a:shade val="50000"/>
                  </a:schemeClr>
                </a:solidFill>
                <a:latin typeface="+mn-lt"/>
                <a:cs typeface="+mn-cs"/>
              </a:defRPr>
            </a:lvl1pPr>
          </a:lstStyle>
          <a:p>
            <a:pPr>
              <a:defRPr/>
            </a:pPr>
            <a:fld id="{1A5DBAE4-794F-4D7C-972B-866DFD67BE33}" type="slidenum">
              <a:rPr lang="ru-RU"/>
              <a:pPr>
                <a:defRPr/>
              </a:pPr>
              <a:t>‹#›</a:t>
            </a:fld>
            <a:endParaRPr lang="ru-RU"/>
          </a:p>
        </p:txBody>
      </p:sp>
    </p:spTree>
  </p:cSld>
  <p:clrMap bg1="dk1" tx1="lt1" bg2="dk2" tx2="lt2" accent1="accent1" accent2="accent2" accent3="accent3" accent4="accent4" accent5="accent5" accent6="accent6" hlink="hlink" folHlink="folHlink"/>
  <p:sldLayoutIdLst>
    <p:sldLayoutId id="2147483757" r:id="rId1"/>
    <p:sldLayoutId id="2147483758" r:id="rId2"/>
    <p:sldLayoutId id="2147483767" r:id="rId3"/>
    <p:sldLayoutId id="2147483759" r:id="rId4"/>
    <p:sldLayoutId id="2147483760" r:id="rId5"/>
    <p:sldLayoutId id="2147483761" r:id="rId6"/>
    <p:sldLayoutId id="2147483762" r:id="rId7"/>
    <p:sldLayoutId id="2147483763" r:id="rId8"/>
    <p:sldLayoutId id="2147483764" r:id="rId9"/>
    <p:sldLayoutId id="2147483765" r:id="rId10"/>
    <p:sldLayoutId id="2147483766" r:id="rId11"/>
  </p:sldLayoutIdLst>
  <p:txStyles>
    <p:titleStyle>
      <a:lvl1pPr algn="ctr" rtl="0" eaLnBrk="1" fontAlgn="base" hangingPunct="1">
        <a:spcBef>
          <a:spcPct val="0"/>
        </a:spcBef>
        <a:spcAft>
          <a:spcPct val="0"/>
        </a:spcAft>
        <a:defRPr sz="4100" b="1" kern="120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a:lvl2pPr algn="ctr" rtl="0" eaLnBrk="1" fontAlgn="base" hangingPunct="1">
        <a:spcBef>
          <a:spcPct val="0"/>
        </a:spcBef>
        <a:spcAft>
          <a:spcPct val="0"/>
        </a:spcAft>
        <a:defRPr sz="4100" b="1">
          <a:solidFill>
            <a:schemeClr val="tx1"/>
          </a:solidFill>
          <a:latin typeface="Arial" charset="0"/>
        </a:defRPr>
      </a:lvl2pPr>
      <a:lvl3pPr algn="ctr" rtl="0" eaLnBrk="1" fontAlgn="base" hangingPunct="1">
        <a:spcBef>
          <a:spcPct val="0"/>
        </a:spcBef>
        <a:spcAft>
          <a:spcPct val="0"/>
        </a:spcAft>
        <a:defRPr sz="4100" b="1">
          <a:solidFill>
            <a:schemeClr val="tx1"/>
          </a:solidFill>
          <a:latin typeface="Arial" charset="0"/>
        </a:defRPr>
      </a:lvl3pPr>
      <a:lvl4pPr algn="ctr" rtl="0" eaLnBrk="1" fontAlgn="base" hangingPunct="1">
        <a:spcBef>
          <a:spcPct val="0"/>
        </a:spcBef>
        <a:spcAft>
          <a:spcPct val="0"/>
        </a:spcAft>
        <a:defRPr sz="4100" b="1">
          <a:solidFill>
            <a:schemeClr val="tx1"/>
          </a:solidFill>
          <a:latin typeface="Arial" charset="0"/>
        </a:defRPr>
      </a:lvl4pPr>
      <a:lvl5pPr algn="ctr" rtl="0" eaLnBrk="1" fontAlgn="base" hangingPunct="1">
        <a:spcBef>
          <a:spcPct val="0"/>
        </a:spcBef>
        <a:spcAft>
          <a:spcPct val="0"/>
        </a:spcAft>
        <a:defRPr sz="4100" b="1">
          <a:solidFill>
            <a:schemeClr val="tx1"/>
          </a:solidFill>
          <a:latin typeface="Arial" charset="0"/>
        </a:defRPr>
      </a:lvl5pPr>
      <a:lvl6pPr marL="457200" algn="ctr" rtl="0" eaLnBrk="1" fontAlgn="base" hangingPunct="1">
        <a:spcBef>
          <a:spcPct val="0"/>
        </a:spcBef>
        <a:spcAft>
          <a:spcPct val="0"/>
        </a:spcAft>
        <a:defRPr sz="4100" b="1">
          <a:solidFill>
            <a:schemeClr val="tx1"/>
          </a:solidFill>
          <a:latin typeface="Arial" charset="0"/>
        </a:defRPr>
      </a:lvl6pPr>
      <a:lvl7pPr marL="914400" algn="ctr" rtl="0" eaLnBrk="1" fontAlgn="base" hangingPunct="1">
        <a:spcBef>
          <a:spcPct val="0"/>
        </a:spcBef>
        <a:spcAft>
          <a:spcPct val="0"/>
        </a:spcAft>
        <a:defRPr sz="4100" b="1">
          <a:solidFill>
            <a:schemeClr val="tx1"/>
          </a:solidFill>
          <a:latin typeface="Arial" charset="0"/>
        </a:defRPr>
      </a:lvl7pPr>
      <a:lvl8pPr marL="1371600" algn="ctr" rtl="0" eaLnBrk="1" fontAlgn="base" hangingPunct="1">
        <a:spcBef>
          <a:spcPct val="0"/>
        </a:spcBef>
        <a:spcAft>
          <a:spcPct val="0"/>
        </a:spcAft>
        <a:defRPr sz="4100" b="1">
          <a:solidFill>
            <a:schemeClr val="tx1"/>
          </a:solidFill>
          <a:latin typeface="Arial" charset="0"/>
        </a:defRPr>
      </a:lvl8pPr>
      <a:lvl9pPr marL="1828800" algn="ctr" rtl="0" eaLnBrk="1" fontAlgn="base" hangingPunct="1">
        <a:spcBef>
          <a:spcPct val="0"/>
        </a:spcBef>
        <a:spcAft>
          <a:spcPct val="0"/>
        </a:spcAft>
        <a:defRPr sz="4100" b="1">
          <a:solidFill>
            <a:schemeClr val="tx1"/>
          </a:solidFill>
          <a:latin typeface="Arial" charset="0"/>
        </a:defRPr>
      </a:lvl9pPr>
    </p:titleStyle>
    <p:bodyStyle>
      <a:lvl1pPr marL="547688" indent="-411163" algn="l" rtl="0" eaLnBrk="1" fontAlgn="base" hangingPunct="1">
        <a:spcBef>
          <a:spcPct val="20000"/>
        </a:spcBef>
        <a:spcAft>
          <a:spcPct val="0"/>
        </a:spcAft>
        <a:buClr>
          <a:srgbClr val="F9F9F9"/>
        </a:buClr>
        <a:buSzPct val="65000"/>
        <a:buFont typeface="Wingdings 2" pitchFamily="18" charset="2"/>
        <a:buChar char=""/>
        <a:defRPr sz="2800" kern="1200">
          <a:solidFill>
            <a:schemeClr val="tx1"/>
          </a:solidFill>
          <a:latin typeface="+mn-lt"/>
          <a:ea typeface="+mn-ea"/>
          <a:cs typeface="+mn-cs"/>
        </a:defRPr>
      </a:lvl1pPr>
      <a:lvl2pPr marL="868363" indent="-282575" algn="l" rtl="0" eaLnBrk="1" fontAlgn="base" hangingPunct="1">
        <a:spcBef>
          <a:spcPct val="20000"/>
        </a:spcBef>
        <a:spcAft>
          <a:spcPct val="0"/>
        </a:spcAft>
        <a:buClr>
          <a:schemeClr val="tx1"/>
        </a:buClr>
        <a:buSzPct val="80000"/>
        <a:buFont typeface="Wingdings 2" pitchFamily="18" charset="2"/>
        <a:buChar char=""/>
        <a:defRPr sz="2400" kern="1200">
          <a:solidFill>
            <a:schemeClr val="tx1"/>
          </a:solidFill>
          <a:latin typeface="+mn-lt"/>
          <a:ea typeface="+mn-ea"/>
          <a:cs typeface="+mn-cs"/>
        </a:defRPr>
      </a:lvl2pPr>
      <a:lvl3pPr marL="1133475" indent="-228600" algn="l" rtl="0" eaLnBrk="1" fontAlgn="base" hangingPunct="1">
        <a:spcBef>
          <a:spcPct val="20000"/>
        </a:spcBef>
        <a:spcAft>
          <a:spcPct val="0"/>
        </a:spcAft>
        <a:buClr>
          <a:schemeClr val="tx1"/>
        </a:buClr>
        <a:buSzPct val="95000"/>
        <a:buFont typeface="Wingdings" pitchFamily="2" charset="2"/>
        <a:buChar char=""/>
        <a:defRPr sz="2200" kern="1200">
          <a:solidFill>
            <a:schemeClr val="tx1"/>
          </a:solidFill>
          <a:latin typeface="+mn-lt"/>
          <a:ea typeface="+mn-ea"/>
          <a:cs typeface="+mn-cs"/>
        </a:defRPr>
      </a:lvl3pPr>
      <a:lvl4pPr marL="1352550" indent="-182563" algn="l" rtl="0" eaLnBrk="1" fontAlgn="base" hangingPunct="1">
        <a:spcBef>
          <a:spcPct val="20000"/>
        </a:spcBef>
        <a:spcAft>
          <a:spcPct val="0"/>
        </a:spcAft>
        <a:buClr>
          <a:schemeClr val="tx1"/>
        </a:buClr>
        <a:buSzPct val="100000"/>
        <a:buFont typeface="Wingdings 3" pitchFamily="18" charset="2"/>
        <a:buChar char=""/>
        <a:defRPr sz="2000" kern="1200">
          <a:solidFill>
            <a:schemeClr val="tx1"/>
          </a:solidFill>
          <a:latin typeface="+mn-lt"/>
          <a:ea typeface="+mn-ea"/>
          <a:cs typeface="+mn-cs"/>
        </a:defRPr>
      </a:lvl4pPr>
      <a:lvl5pPr marL="1544638" indent="-182563" algn="l" rtl="0" eaLnBrk="1" fontAlgn="base" hangingPunct="1">
        <a:spcBef>
          <a:spcPct val="20000"/>
        </a:spcBef>
        <a:spcAft>
          <a:spcPct val="0"/>
        </a:spcAft>
        <a:buClr>
          <a:schemeClr val="tx1"/>
        </a:buClr>
        <a:buFont typeface="Wingdings 2" pitchFamily="18" charset="2"/>
        <a:buChar char=""/>
        <a:defRPr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14.png"/><Relationship Id="rId1" Type="http://schemas.openxmlformats.org/officeDocument/2006/relationships/slideLayout" Target="../slideLayouts/slideLayout7.xml"/><Relationship Id="rId5" Type="http://schemas.openxmlformats.org/officeDocument/2006/relationships/image" Target="../media/image16.png"/><Relationship Id="rId4" Type="http://schemas.openxmlformats.org/officeDocument/2006/relationships/image" Target="../media/image15.png"/></Relationships>
</file>

<file path=ppt/slides/_rels/slide12.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slide" Target="slide2.xml"/><Relationship Id="rId1" Type="http://schemas.openxmlformats.org/officeDocument/2006/relationships/slideLayout" Target="../slideLayouts/slideLayout7.xml"/><Relationship Id="rId5" Type="http://schemas.openxmlformats.org/officeDocument/2006/relationships/image" Target="../media/image19.png"/><Relationship Id="rId4" Type="http://schemas.openxmlformats.org/officeDocument/2006/relationships/image" Target="../media/image18.png"/></Relationships>
</file>

<file path=ppt/slides/_rels/slide13.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20.png"/><Relationship Id="rId1" Type="http://schemas.openxmlformats.org/officeDocument/2006/relationships/slideLayout" Target="../slideLayouts/slideLayout7.xml"/><Relationship Id="rId5" Type="http://schemas.openxmlformats.org/officeDocument/2006/relationships/image" Target="../media/image22.png"/><Relationship Id="rId4" Type="http://schemas.openxmlformats.org/officeDocument/2006/relationships/image" Target="../media/image21.png"/></Relationships>
</file>

<file path=ppt/slides/_rels/slide14.xml.rels><?xml version="1.0" encoding="UTF-8" standalone="yes"?>
<Relationships xmlns="http://schemas.openxmlformats.org/package/2006/relationships"><Relationship Id="rId3" Type="http://schemas.openxmlformats.org/officeDocument/2006/relationships/slide" Target="slide9.xml"/><Relationship Id="rId2" Type="http://schemas.openxmlformats.org/officeDocument/2006/relationships/image" Target="../media/image23.png"/><Relationship Id="rId1" Type="http://schemas.openxmlformats.org/officeDocument/2006/relationships/slideLayout" Target="../slideLayouts/slideLayout7.xml"/><Relationship Id="rId4" Type="http://schemas.openxmlformats.org/officeDocument/2006/relationships/image" Target="../media/image24.png"/></Relationships>
</file>

<file path=ppt/slides/_rels/slide15.xml.rels><?xml version="1.0" encoding="UTF-8" standalone="yes"?>
<Relationships xmlns="http://schemas.openxmlformats.org/package/2006/relationships"><Relationship Id="rId3" Type="http://schemas.openxmlformats.org/officeDocument/2006/relationships/slide" Target="slide9.xml"/><Relationship Id="rId2" Type="http://schemas.openxmlformats.org/officeDocument/2006/relationships/image" Target="../media/image25.png"/><Relationship Id="rId1" Type="http://schemas.openxmlformats.org/officeDocument/2006/relationships/slideLayout" Target="../slideLayouts/slideLayout7.xml"/><Relationship Id="rId5" Type="http://schemas.openxmlformats.org/officeDocument/2006/relationships/image" Target="../media/image26.png"/><Relationship Id="rId4" Type="http://schemas.openxmlformats.org/officeDocument/2006/relationships/image" Target="../media/image24.png"/></Relationships>
</file>

<file path=ppt/slides/_rels/slide16.xml.rels><?xml version="1.0" encoding="UTF-8" standalone="yes"?>
<Relationships xmlns="http://schemas.openxmlformats.org/package/2006/relationships"><Relationship Id="rId3" Type="http://schemas.openxmlformats.org/officeDocument/2006/relationships/slide" Target="slide9.xml"/><Relationship Id="rId2" Type="http://schemas.openxmlformats.org/officeDocument/2006/relationships/image" Target="../media/image27.png"/><Relationship Id="rId1" Type="http://schemas.openxmlformats.org/officeDocument/2006/relationships/slideLayout" Target="../slideLayouts/slideLayout7.xml"/><Relationship Id="rId4" Type="http://schemas.openxmlformats.org/officeDocument/2006/relationships/image" Target="../media/image24.png"/></Relationships>
</file>

<file path=ppt/slides/_rels/slide17.xml.rels><?xml version="1.0" encoding="UTF-8" standalone="yes"?>
<Relationships xmlns="http://schemas.openxmlformats.org/package/2006/relationships"><Relationship Id="rId3" Type="http://schemas.openxmlformats.org/officeDocument/2006/relationships/slide" Target="slide9.xml"/><Relationship Id="rId2" Type="http://schemas.openxmlformats.org/officeDocument/2006/relationships/image" Target="../media/image28.png"/><Relationship Id="rId1" Type="http://schemas.openxmlformats.org/officeDocument/2006/relationships/slideLayout" Target="../slideLayouts/slideLayout7.xml"/><Relationship Id="rId4" Type="http://schemas.openxmlformats.org/officeDocument/2006/relationships/image" Target="../media/image24.png"/></Relationships>
</file>

<file path=ppt/slides/_rels/slide18.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29.png"/><Relationship Id="rId1" Type="http://schemas.openxmlformats.org/officeDocument/2006/relationships/slideLayout" Target="../slideLayouts/slideLayout7.xml"/><Relationship Id="rId4" Type="http://schemas.openxmlformats.org/officeDocument/2006/relationships/image" Target="../media/image30.png"/></Relationships>
</file>

<file path=ppt/slides/_rels/slide19.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8" Type="http://schemas.openxmlformats.org/officeDocument/2006/relationships/slide" Target="slide13.xml"/><Relationship Id="rId3" Type="http://schemas.openxmlformats.org/officeDocument/2006/relationships/slide" Target="slide3.xml"/><Relationship Id="rId7" Type="http://schemas.openxmlformats.org/officeDocument/2006/relationships/slide" Target="slide12.xml"/><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slide" Target="slide11.xml"/><Relationship Id="rId11" Type="http://schemas.openxmlformats.org/officeDocument/2006/relationships/slide" Target="slide19.xml"/><Relationship Id="rId5" Type="http://schemas.openxmlformats.org/officeDocument/2006/relationships/slide" Target="slide10.xml"/><Relationship Id="rId10" Type="http://schemas.openxmlformats.org/officeDocument/2006/relationships/slide" Target="slide18.xml"/><Relationship Id="rId4" Type="http://schemas.openxmlformats.org/officeDocument/2006/relationships/slide" Target="slide8.xml"/><Relationship Id="rId9" Type="http://schemas.openxmlformats.org/officeDocument/2006/relationships/slide" Target="slide9.xml"/></Relationships>
</file>

<file path=ppt/slides/_rels/slide20.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33.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8" Type="http://schemas.openxmlformats.org/officeDocument/2006/relationships/slide" Target="slide2.xml"/><Relationship Id="rId3" Type="http://schemas.openxmlformats.org/officeDocument/2006/relationships/image" Target="../media/image3.jpeg"/><Relationship Id="rId7" Type="http://schemas.openxmlformats.org/officeDocument/2006/relationships/slide" Target="slide7.xml"/><Relationship Id="rId2" Type="http://schemas.openxmlformats.org/officeDocument/2006/relationships/notesSlide" Target="../notesSlides/notesSlide2.xml"/><Relationship Id="rId1" Type="http://schemas.openxmlformats.org/officeDocument/2006/relationships/slideLayout" Target="../slideLayouts/slideLayout7.xml"/><Relationship Id="rId6" Type="http://schemas.openxmlformats.org/officeDocument/2006/relationships/slide" Target="slide6.xml"/><Relationship Id="rId5" Type="http://schemas.openxmlformats.org/officeDocument/2006/relationships/slide" Target="slide5.xml"/><Relationship Id="rId4" Type="http://schemas.openxmlformats.org/officeDocument/2006/relationships/slide" Target="slide4.xml"/></Relationships>
</file>

<file path=ppt/slides/_rels/slide4.xml.rels><?xml version="1.0" encoding="UTF-8" standalone="yes"?>
<Relationships xmlns="http://schemas.openxmlformats.org/package/2006/relationships"><Relationship Id="rId3" Type="http://schemas.openxmlformats.org/officeDocument/2006/relationships/slide" Target="slide3.xml"/><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slide" Target="slide3.xml"/><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slide" Target="slide3.xml"/><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slide" Target="slide3.xml"/><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8" Type="http://schemas.openxmlformats.org/officeDocument/2006/relationships/slide" Target="slide17.xml"/><Relationship Id="rId3" Type="http://schemas.openxmlformats.org/officeDocument/2006/relationships/image" Target="../media/image9.png"/><Relationship Id="rId7" Type="http://schemas.openxmlformats.org/officeDocument/2006/relationships/image" Target="../media/image11.png"/><Relationship Id="rId2" Type="http://schemas.openxmlformats.org/officeDocument/2006/relationships/slide" Target="slide14.xml"/><Relationship Id="rId1" Type="http://schemas.openxmlformats.org/officeDocument/2006/relationships/slideLayout" Target="../slideLayouts/slideLayout7.xml"/><Relationship Id="rId6" Type="http://schemas.openxmlformats.org/officeDocument/2006/relationships/slide" Target="slide16.xml"/><Relationship Id="rId5" Type="http://schemas.openxmlformats.org/officeDocument/2006/relationships/image" Target="../media/image10.png"/><Relationship Id="rId10" Type="http://schemas.openxmlformats.org/officeDocument/2006/relationships/slide" Target="slide2.xml"/><Relationship Id="rId4" Type="http://schemas.openxmlformats.org/officeDocument/2006/relationships/slide" Target="slide15.xml"/><Relationship Id="rId9" Type="http://schemas.openxmlformats.org/officeDocument/2006/relationships/image" Target="../media/image1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719387" y="836712"/>
            <a:ext cx="7908426" cy="1754326"/>
          </a:xfrm>
          <a:prstGeom prst="rect">
            <a:avLst/>
          </a:prstGeom>
          <a:noFill/>
        </p:spPr>
        <p:txBody>
          <a:bodyPr>
            <a:spAutoFit/>
          </a:bodyPr>
          <a:lstStyle/>
          <a:p>
            <a:pPr algn="ctr">
              <a:defRPr/>
            </a:pPr>
            <a:r>
              <a:rPr lang="ru-RU" sz="5400" b="1" spc="300" dirty="0">
                <a:ln w="11430" cmpd="sng">
                  <a:solidFill>
                    <a:schemeClr val="accent1">
                      <a:tint val="10000"/>
                    </a:schemeClr>
                  </a:solidFill>
                  <a:prstDash val="solid"/>
                  <a:miter lim="800000"/>
                </a:ln>
                <a:solidFill>
                  <a:srgbClr val="6600CC"/>
                </a:solidFill>
                <a:effectLst>
                  <a:glow rad="139700">
                    <a:schemeClr val="accent1">
                      <a:satMod val="175000"/>
                      <a:alpha val="40000"/>
                    </a:schemeClr>
                  </a:glow>
                </a:effectLst>
              </a:rPr>
              <a:t>Архитектура компьютера</a:t>
            </a:r>
          </a:p>
        </p:txBody>
      </p:sp>
      <p:pic>
        <p:nvPicPr>
          <p:cNvPr id="3076" name="Picture 4"/>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3124994" y="2924944"/>
            <a:ext cx="2420588" cy="16970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extBox 1"/>
          <p:cNvSpPr txBox="1">
            <a:spLocks noChangeArrowheads="1"/>
          </p:cNvSpPr>
          <p:nvPr/>
        </p:nvSpPr>
        <p:spPr bwMode="auto">
          <a:xfrm>
            <a:off x="2643188" y="857250"/>
            <a:ext cx="4714875"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Book Antiqua" pitchFamily="18" charset="0"/>
                <a:cs typeface="Arial" charset="0"/>
              </a:defRPr>
            </a:lvl1pPr>
            <a:lvl2pPr marL="742950" indent="-285750" eaLnBrk="0" hangingPunct="0">
              <a:defRPr>
                <a:solidFill>
                  <a:schemeClr val="tx1"/>
                </a:solidFill>
                <a:latin typeface="Book Antiqua" pitchFamily="18" charset="0"/>
                <a:cs typeface="Arial" charset="0"/>
              </a:defRPr>
            </a:lvl2pPr>
            <a:lvl3pPr marL="1143000" indent="-228600" eaLnBrk="0" hangingPunct="0">
              <a:defRPr>
                <a:solidFill>
                  <a:schemeClr val="tx1"/>
                </a:solidFill>
                <a:latin typeface="Book Antiqua" pitchFamily="18" charset="0"/>
                <a:cs typeface="Arial" charset="0"/>
              </a:defRPr>
            </a:lvl3pPr>
            <a:lvl4pPr marL="1600200" indent="-228600" eaLnBrk="0" hangingPunct="0">
              <a:defRPr>
                <a:solidFill>
                  <a:schemeClr val="tx1"/>
                </a:solidFill>
                <a:latin typeface="Book Antiqua" pitchFamily="18" charset="0"/>
                <a:cs typeface="Arial" charset="0"/>
              </a:defRPr>
            </a:lvl4pPr>
            <a:lvl5pPr marL="2057400" indent="-228600" eaLnBrk="0" hangingPunct="0">
              <a:defRPr>
                <a:solidFill>
                  <a:schemeClr val="tx1"/>
                </a:solidFill>
                <a:latin typeface="Book Antiqua" pitchFamily="18" charset="0"/>
                <a:cs typeface="Arial" charset="0"/>
              </a:defRPr>
            </a:lvl5pPr>
            <a:lvl6pPr marL="2514600" indent="-228600" eaLnBrk="0" fontAlgn="base" hangingPunct="0">
              <a:spcBef>
                <a:spcPct val="0"/>
              </a:spcBef>
              <a:spcAft>
                <a:spcPct val="0"/>
              </a:spcAft>
              <a:defRPr>
                <a:solidFill>
                  <a:schemeClr val="tx1"/>
                </a:solidFill>
                <a:latin typeface="Book Antiqua" pitchFamily="18" charset="0"/>
                <a:cs typeface="Arial" charset="0"/>
              </a:defRPr>
            </a:lvl6pPr>
            <a:lvl7pPr marL="2971800" indent="-228600" eaLnBrk="0" fontAlgn="base" hangingPunct="0">
              <a:spcBef>
                <a:spcPct val="0"/>
              </a:spcBef>
              <a:spcAft>
                <a:spcPct val="0"/>
              </a:spcAft>
              <a:defRPr>
                <a:solidFill>
                  <a:schemeClr val="tx1"/>
                </a:solidFill>
                <a:latin typeface="Book Antiqua" pitchFamily="18" charset="0"/>
                <a:cs typeface="Arial" charset="0"/>
              </a:defRPr>
            </a:lvl7pPr>
            <a:lvl8pPr marL="3429000" indent="-228600" eaLnBrk="0" fontAlgn="base" hangingPunct="0">
              <a:spcBef>
                <a:spcPct val="0"/>
              </a:spcBef>
              <a:spcAft>
                <a:spcPct val="0"/>
              </a:spcAft>
              <a:defRPr>
                <a:solidFill>
                  <a:schemeClr val="tx1"/>
                </a:solidFill>
                <a:latin typeface="Book Antiqua" pitchFamily="18" charset="0"/>
                <a:cs typeface="Arial" charset="0"/>
              </a:defRPr>
            </a:lvl8pPr>
            <a:lvl9pPr marL="3886200" indent="-228600" eaLnBrk="0" fontAlgn="base" hangingPunct="0">
              <a:spcBef>
                <a:spcPct val="0"/>
              </a:spcBef>
              <a:spcAft>
                <a:spcPct val="0"/>
              </a:spcAft>
              <a:defRPr>
                <a:solidFill>
                  <a:schemeClr val="tx1"/>
                </a:solidFill>
                <a:latin typeface="Book Antiqua" pitchFamily="18" charset="0"/>
                <a:cs typeface="Arial" charset="0"/>
              </a:defRPr>
            </a:lvl9pPr>
          </a:lstStyle>
          <a:p>
            <a:pPr eaLnBrk="1" hangingPunct="1"/>
            <a:r>
              <a:rPr lang="ru-RU" sz="4000">
                <a:solidFill>
                  <a:srgbClr val="92D050"/>
                </a:solidFill>
                <a:latin typeface="Times New Roman" pitchFamily="18" charset="0"/>
              </a:rPr>
              <a:t>Жёсткий диск</a:t>
            </a:r>
          </a:p>
        </p:txBody>
      </p:sp>
      <p:sp>
        <p:nvSpPr>
          <p:cNvPr id="13315" name="Прямоугольник 2"/>
          <p:cNvSpPr>
            <a:spLocks noChangeArrowheads="1"/>
          </p:cNvSpPr>
          <p:nvPr/>
        </p:nvSpPr>
        <p:spPr bwMode="auto">
          <a:xfrm>
            <a:off x="4929188" y="2214563"/>
            <a:ext cx="3643312" cy="203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ru-RU">
                <a:solidFill>
                  <a:srgbClr val="92D050"/>
                </a:solidFill>
                <a:latin typeface="Times New Roman" pitchFamily="18" charset="0"/>
              </a:rPr>
              <a:t>Жёсткий диск, в компьютерном сленге «винчестер», «винт» — устройство хранения информации, основанное на принципе магнитной записи. Является основным накопителем данных в большинстве компьютеров.</a:t>
            </a:r>
          </a:p>
        </p:txBody>
      </p:sp>
      <p:pic>
        <p:nvPicPr>
          <p:cNvPr id="6146" name="Picture 2"/>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285720" y="2736950"/>
            <a:ext cx="3350176" cy="2244618"/>
          </a:xfrm>
          <a:prstGeom prst="snip2DiagRect">
            <a:avLst/>
          </a:prstGeom>
          <a:solidFill>
            <a:srgbClr val="FFFFFF">
              <a:shade val="85000"/>
            </a:srgbClr>
          </a:solidFill>
          <a:ln w="88900" cap="sq">
            <a:solidFill>
              <a:srgbClr val="92D050"/>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grpSp>
        <p:nvGrpSpPr>
          <p:cNvPr id="13317" name="Группа 4"/>
          <p:cNvGrpSpPr>
            <a:grpSpLocks/>
          </p:cNvGrpSpPr>
          <p:nvPr/>
        </p:nvGrpSpPr>
        <p:grpSpPr bwMode="auto">
          <a:xfrm>
            <a:off x="7929563" y="6215063"/>
            <a:ext cx="1428750" cy="500062"/>
            <a:chOff x="7929586" y="6215082"/>
            <a:chExt cx="1428760" cy="500066"/>
          </a:xfrm>
        </p:grpSpPr>
        <p:sp>
          <p:nvSpPr>
            <p:cNvPr id="6" name="TextBox 5"/>
            <p:cNvSpPr txBox="1"/>
            <p:nvPr/>
          </p:nvSpPr>
          <p:spPr>
            <a:xfrm>
              <a:off x="7929586" y="6215082"/>
              <a:ext cx="1428760" cy="369332"/>
            </a:xfrm>
            <a:prstGeom prst="rect">
              <a:avLst/>
            </a:prstGeom>
            <a:noFill/>
          </p:spPr>
          <p:txBody>
            <a:bodyPr spcFirstLastPara="1">
              <a:prstTxWarp prst="textArchUp">
                <a:avLst/>
              </a:prstTxWarp>
              <a:spAutoFit/>
            </a:bodyPr>
            <a:lstStyle/>
            <a:p>
              <a:pPr fontAlgn="auto">
                <a:spcBef>
                  <a:spcPts val="0"/>
                </a:spcBef>
                <a:spcAft>
                  <a:spcPts val="0"/>
                </a:spcAft>
                <a:defRPr/>
              </a:pPr>
              <a:r>
                <a:rPr lang="ru-RU" dirty="0">
                  <a:solidFill>
                    <a:schemeClr val="accent2">
                      <a:lumMod val="60000"/>
                      <a:lumOff val="40000"/>
                    </a:schemeClr>
                  </a:solidFill>
                  <a:latin typeface="+mn-lt"/>
                  <a:cs typeface="+mn-cs"/>
                  <a:hlinkClick r:id="rId3" action="ppaction://hlinksldjump"/>
                </a:rPr>
                <a:t>К деталям</a:t>
              </a:r>
              <a:endParaRPr lang="ru-RU" dirty="0">
                <a:solidFill>
                  <a:schemeClr val="accent2">
                    <a:lumMod val="60000"/>
                    <a:lumOff val="40000"/>
                  </a:schemeClr>
                </a:solidFill>
                <a:latin typeface="+mn-lt"/>
                <a:cs typeface="+mn-cs"/>
              </a:endParaRPr>
            </a:p>
          </p:txBody>
        </p:sp>
        <p:sp>
          <p:nvSpPr>
            <p:cNvPr id="7" name="Стрелка вправо 6">
              <a:hlinkClick r:id="rId3" action="ppaction://hlinksldjump"/>
            </p:cNvPr>
            <p:cNvSpPr/>
            <p:nvPr/>
          </p:nvSpPr>
          <p:spPr>
            <a:xfrm>
              <a:off x="8286775" y="6357958"/>
              <a:ext cx="500067" cy="35719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dirty="0">
                <a:solidFill>
                  <a:schemeClr val="accent2">
                    <a:lumMod val="60000"/>
                    <a:lumOff val="40000"/>
                  </a:schemeClr>
                </a:solidFill>
              </a:endParaRPr>
            </a:p>
          </p:txBody>
        </p:sp>
      </p:grpSp>
    </p:spTree>
  </p:cSld>
  <p:clrMapOvr>
    <a:masterClrMapping/>
  </p:clrMapOvr>
  <p:transition spd="slow">
    <p:fad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extBox 1"/>
          <p:cNvSpPr txBox="1">
            <a:spLocks noChangeArrowheads="1"/>
          </p:cNvSpPr>
          <p:nvPr/>
        </p:nvSpPr>
        <p:spPr bwMode="auto">
          <a:xfrm>
            <a:off x="3492500" y="242888"/>
            <a:ext cx="2928938"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Book Antiqua" pitchFamily="18" charset="0"/>
                <a:cs typeface="Arial" charset="0"/>
              </a:defRPr>
            </a:lvl1pPr>
            <a:lvl2pPr marL="742950" indent="-285750" eaLnBrk="0" hangingPunct="0">
              <a:defRPr>
                <a:solidFill>
                  <a:schemeClr val="tx1"/>
                </a:solidFill>
                <a:latin typeface="Book Antiqua" pitchFamily="18" charset="0"/>
                <a:cs typeface="Arial" charset="0"/>
              </a:defRPr>
            </a:lvl2pPr>
            <a:lvl3pPr marL="1143000" indent="-228600" eaLnBrk="0" hangingPunct="0">
              <a:defRPr>
                <a:solidFill>
                  <a:schemeClr val="tx1"/>
                </a:solidFill>
                <a:latin typeface="Book Antiqua" pitchFamily="18" charset="0"/>
                <a:cs typeface="Arial" charset="0"/>
              </a:defRPr>
            </a:lvl3pPr>
            <a:lvl4pPr marL="1600200" indent="-228600" eaLnBrk="0" hangingPunct="0">
              <a:defRPr>
                <a:solidFill>
                  <a:schemeClr val="tx1"/>
                </a:solidFill>
                <a:latin typeface="Book Antiqua" pitchFamily="18" charset="0"/>
                <a:cs typeface="Arial" charset="0"/>
              </a:defRPr>
            </a:lvl4pPr>
            <a:lvl5pPr marL="2057400" indent="-228600" eaLnBrk="0" hangingPunct="0">
              <a:defRPr>
                <a:solidFill>
                  <a:schemeClr val="tx1"/>
                </a:solidFill>
                <a:latin typeface="Book Antiqua" pitchFamily="18" charset="0"/>
                <a:cs typeface="Arial" charset="0"/>
              </a:defRPr>
            </a:lvl5pPr>
            <a:lvl6pPr marL="2514600" indent="-228600" eaLnBrk="0" fontAlgn="base" hangingPunct="0">
              <a:spcBef>
                <a:spcPct val="0"/>
              </a:spcBef>
              <a:spcAft>
                <a:spcPct val="0"/>
              </a:spcAft>
              <a:defRPr>
                <a:solidFill>
                  <a:schemeClr val="tx1"/>
                </a:solidFill>
                <a:latin typeface="Book Antiqua" pitchFamily="18" charset="0"/>
                <a:cs typeface="Arial" charset="0"/>
              </a:defRPr>
            </a:lvl6pPr>
            <a:lvl7pPr marL="2971800" indent="-228600" eaLnBrk="0" fontAlgn="base" hangingPunct="0">
              <a:spcBef>
                <a:spcPct val="0"/>
              </a:spcBef>
              <a:spcAft>
                <a:spcPct val="0"/>
              </a:spcAft>
              <a:defRPr>
                <a:solidFill>
                  <a:schemeClr val="tx1"/>
                </a:solidFill>
                <a:latin typeface="Book Antiqua" pitchFamily="18" charset="0"/>
                <a:cs typeface="Arial" charset="0"/>
              </a:defRPr>
            </a:lvl7pPr>
            <a:lvl8pPr marL="3429000" indent="-228600" eaLnBrk="0" fontAlgn="base" hangingPunct="0">
              <a:spcBef>
                <a:spcPct val="0"/>
              </a:spcBef>
              <a:spcAft>
                <a:spcPct val="0"/>
              </a:spcAft>
              <a:defRPr>
                <a:solidFill>
                  <a:schemeClr val="tx1"/>
                </a:solidFill>
                <a:latin typeface="Book Antiqua" pitchFamily="18" charset="0"/>
                <a:cs typeface="Arial" charset="0"/>
              </a:defRPr>
            </a:lvl8pPr>
            <a:lvl9pPr marL="3886200" indent="-228600" eaLnBrk="0" fontAlgn="base" hangingPunct="0">
              <a:spcBef>
                <a:spcPct val="0"/>
              </a:spcBef>
              <a:spcAft>
                <a:spcPct val="0"/>
              </a:spcAft>
              <a:defRPr>
                <a:solidFill>
                  <a:schemeClr val="tx1"/>
                </a:solidFill>
                <a:latin typeface="Book Antiqua" pitchFamily="18" charset="0"/>
                <a:cs typeface="Arial" charset="0"/>
              </a:defRPr>
            </a:lvl9pPr>
          </a:lstStyle>
          <a:p>
            <a:pPr eaLnBrk="1" hangingPunct="1"/>
            <a:r>
              <a:rPr lang="ru-RU" sz="4000">
                <a:solidFill>
                  <a:srgbClr val="002060"/>
                </a:solidFill>
                <a:latin typeface="Times New Roman" pitchFamily="18" charset="0"/>
              </a:rPr>
              <a:t>Мышь</a:t>
            </a:r>
          </a:p>
        </p:txBody>
      </p:sp>
      <p:pic>
        <p:nvPicPr>
          <p:cNvPr id="7170" name="Picture 2"/>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3707904" y="3068960"/>
            <a:ext cx="1904602" cy="2076016"/>
          </a:xfrm>
          <a:prstGeom prst="roundRect">
            <a:avLst>
              <a:gd name="adj" fmla="val 4167"/>
            </a:avLst>
          </a:prstGeom>
          <a:solidFill>
            <a:srgbClr val="FFFFFF"/>
          </a:solidFill>
          <a:ln w="76200" cap="sq">
            <a:solidFill>
              <a:srgbClr val="002060"/>
            </a:solidFill>
            <a:miter lim="800000"/>
          </a:ln>
          <a:effectLst>
            <a:reflection blurRad="12700" stA="28000" endPos="28000" dist="5000" dir="5400000" sy="-100000" algn="bl" rotWithShape="0"/>
          </a:effectLst>
          <a:scene3d>
            <a:camera prst="orthographicFront"/>
            <a:lightRig rig="threePt" dir="t">
              <a:rot lat="0" lon="0" rev="2700000"/>
            </a:lightRig>
          </a:scene3d>
          <a:sp3d>
            <a:bevelT h="38100"/>
            <a:contourClr>
              <a:srgbClr val="C0C0C0"/>
            </a:contourClr>
          </a:sp3d>
        </p:spPr>
      </p:pic>
      <p:sp>
        <p:nvSpPr>
          <p:cNvPr id="14340" name="Прямоугольник 3"/>
          <p:cNvSpPr>
            <a:spLocks noChangeArrowheads="1"/>
          </p:cNvSpPr>
          <p:nvPr/>
        </p:nvSpPr>
        <p:spPr bwMode="auto">
          <a:xfrm>
            <a:off x="755650" y="1154113"/>
            <a:ext cx="7173913"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ru-RU">
                <a:solidFill>
                  <a:srgbClr val="002060"/>
                </a:solidFill>
                <a:latin typeface="Times New Roman" pitchFamily="18" charset="0"/>
              </a:rPr>
              <a:t>Манипулятор «мышь» (просто «мышь» или «мышка») — манипулятор, преобразующий механические движения в движение курсора на экране.</a:t>
            </a:r>
          </a:p>
        </p:txBody>
      </p:sp>
      <p:grpSp>
        <p:nvGrpSpPr>
          <p:cNvPr id="14341" name="Группа 4"/>
          <p:cNvGrpSpPr>
            <a:grpSpLocks/>
          </p:cNvGrpSpPr>
          <p:nvPr/>
        </p:nvGrpSpPr>
        <p:grpSpPr bwMode="auto">
          <a:xfrm>
            <a:off x="7929563" y="6215063"/>
            <a:ext cx="1428750" cy="500062"/>
            <a:chOff x="7929586" y="6215082"/>
            <a:chExt cx="1428760" cy="500066"/>
          </a:xfrm>
        </p:grpSpPr>
        <p:sp>
          <p:nvSpPr>
            <p:cNvPr id="6" name="TextBox 5"/>
            <p:cNvSpPr txBox="1"/>
            <p:nvPr/>
          </p:nvSpPr>
          <p:spPr>
            <a:xfrm>
              <a:off x="7929586" y="6215082"/>
              <a:ext cx="1428760" cy="369332"/>
            </a:xfrm>
            <a:prstGeom prst="rect">
              <a:avLst/>
            </a:prstGeom>
            <a:noFill/>
          </p:spPr>
          <p:txBody>
            <a:bodyPr spcFirstLastPara="1">
              <a:prstTxWarp prst="textArchUp">
                <a:avLst/>
              </a:prstTxWarp>
              <a:spAutoFit/>
            </a:bodyPr>
            <a:lstStyle/>
            <a:p>
              <a:pPr fontAlgn="auto">
                <a:spcBef>
                  <a:spcPts val="0"/>
                </a:spcBef>
                <a:spcAft>
                  <a:spcPts val="0"/>
                </a:spcAft>
                <a:defRPr/>
              </a:pPr>
              <a:r>
                <a:rPr lang="ru-RU" dirty="0">
                  <a:solidFill>
                    <a:schemeClr val="accent2">
                      <a:lumMod val="60000"/>
                      <a:lumOff val="40000"/>
                    </a:schemeClr>
                  </a:solidFill>
                  <a:latin typeface="+mn-lt"/>
                  <a:cs typeface="+mn-cs"/>
                  <a:hlinkClick r:id="rId3" action="ppaction://hlinksldjump"/>
                </a:rPr>
                <a:t>К деталям</a:t>
              </a:r>
              <a:endParaRPr lang="ru-RU" dirty="0">
                <a:solidFill>
                  <a:schemeClr val="accent2">
                    <a:lumMod val="60000"/>
                    <a:lumOff val="40000"/>
                  </a:schemeClr>
                </a:solidFill>
                <a:latin typeface="+mn-lt"/>
                <a:cs typeface="+mn-cs"/>
              </a:endParaRPr>
            </a:p>
          </p:txBody>
        </p:sp>
        <p:sp>
          <p:nvSpPr>
            <p:cNvPr id="7" name="Стрелка вправо 6">
              <a:hlinkClick r:id="rId3" action="ppaction://hlinksldjump"/>
            </p:cNvPr>
            <p:cNvSpPr/>
            <p:nvPr/>
          </p:nvSpPr>
          <p:spPr>
            <a:xfrm>
              <a:off x="8286775" y="6357958"/>
              <a:ext cx="500067" cy="35719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dirty="0">
                <a:solidFill>
                  <a:schemeClr val="accent2">
                    <a:lumMod val="60000"/>
                    <a:lumOff val="40000"/>
                  </a:schemeClr>
                </a:solidFill>
              </a:endParaRPr>
            </a:p>
          </p:txBody>
        </p:sp>
      </p:grpSp>
      <p:pic>
        <p:nvPicPr>
          <p:cNvPr id="1027" name="Picture 3" descr="C:\Users\Фараон\Desktop\mishka[1].png"/>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539552" y="3068960"/>
            <a:ext cx="2448272" cy="1977834"/>
          </a:xfrm>
          <a:prstGeom prst="roundRect">
            <a:avLst>
              <a:gd name="adj" fmla="val 4167"/>
            </a:avLst>
          </a:prstGeom>
          <a:solidFill>
            <a:srgbClr val="FFFFFF"/>
          </a:solidFill>
          <a:ln w="76200" cap="sq">
            <a:solidFill>
              <a:srgbClr val="002060"/>
            </a:solidFill>
            <a:miter lim="800000"/>
          </a:ln>
          <a:effectLst>
            <a:reflection blurRad="12700" stA="28000" endPos="28000" dist="5000" dir="5400000" sy="-100000" algn="bl" rotWithShape="0"/>
          </a:effectLst>
          <a:scene3d>
            <a:camera prst="orthographicFront"/>
            <a:lightRig rig="threePt" dir="t">
              <a:rot lat="0" lon="0" rev="2700000"/>
            </a:lightRig>
          </a:scene3d>
          <a:sp3d>
            <a:bevelT h="38100"/>
            <a:contourClr>
              <a:srgbClr val="C0C0C0"/>
            </a:contourClr>
          </a:sp3d>
        </p:spPr>
      </p:pic>
      <p:pic>
        <p:nvPicPr>
          <p:cNvPr id="1028" name="Picture 4"/>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6449760" y="3068960"/>
            <a:ext cx="1679554" cy="2093627"/>
          </a:xfrm>
          <a:prstGeom prst="roundRect">
            <a:avLst>
              <a:gd name="adj" fmla="val 4167"/>
            </a:avLst>
          </a:prstGeom>
          <a:solidFill>
            <a:srgbClr val="FFFFFF"/>
          </a:solidFill>
          <a:ln w="76200" cap="sq">
            <a:solidFill>
              <a:srgbClr val="002060"/>
            </a:solidFill>
            <a:miter lim="800000"/>
          </a:ln>
          <a:effectLst>
            <a:reflection blurRad="12700" stA="33000" endPos="28000" dist="5000" dir="5400000" sy="-100000" algn="bl" rotWithShape="0"/>
          </a:effectLst>
          <a:scene3d>
            <a:camera prst="orthographicFront"/>
            <a:lightRig rig="threePt" dir="t">
              <a:rot lat="0" lon="0" rev="2700000"/>
            </a:lightRig>
          </a:scene3d>
          <a:sp3d contourW="6350">
            <a:bevelT h="38100"/>
            <a:contourClr>
              <a:srgbClr val="C0C0C0"/>
            </a:contourClr>
          </a:sp3d>
          <a:extLs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4344" name="TextBox 2"/>
          <p:cNvSpPr txBox="1">
            <a:spLocks noChangeArrowheads="1"/>
          </p:cNvSpPr>
          <p:nvPr/>
        </p:nvSpPr>
        <p:spPr bwMode="auto">
          <a:xfrm>
            <a:off x="1116013" y="5702300"/>
            <a:ext cx="2160587"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Book Antiqua" pitchFamily="18" charset="0"/>
                <a:cs typeface="Arial" charset="0"/>
              </a:defRPr>
            </a:lvl1pPr>
            <a:lvl2pPr marL="742950" indent="-285750" eaLnBrk="0" hangingPunct="0">
              <a:defRPr>
                <a:solidFill>
                  <a:schemeClr val="tx1"/>
                </a:solidFill>
                <a:latin typeface="Book Antiqua" pitchFamily="18" charset="0"/>
                <a:cs typeface="Arial" charset="0"/>
              </a:defRPr>
            </a:lvl2pPr>
            <a:lvl3pPr marL="1143000" indent="-228600" eaLnBrk="0" hangingPunct="0">
              <a:defRPr>
                <a:solidFill>
                  <a:schemeClr val="tx1"/>
                </a:solidFill>
                <a:latin typeface="Book Antiqua" pitchFamily="18" charset="0"/>
                <a:cs typeface="Arial" charset="0"/>
              </a:defRPr>
            </a:lvl3pPr>
            <a:lvl4pPr marL="1600200" indent="-228600" eaLnBrk="0" hangingPunct="0">
              <a:defRPr>
                <a:solidFill>
                  <a:schemeClr val="tx1"/>
                </a:solidFill>
                <a:latin typeface="Book Antiqua" pitchFamily="18" charset="0"/>
                <a:cs typeface="Arial" charset="0"/>
              </a:defRPr>
            </a:lvl4pPr>
            <a:lvl5pPr marL="2057400" indent="-228600" eaLnBrk="0" hangingPunct="0">
              <a:defRPr>
                <a:solidFill>
                  <a:schemeClr val="tx1"/>
                </a:solidFill>
                <a:latin typeface="Book Antiqua" pitchFamily="18" charset="0"/>
                <a:cs typeface="Arial" charset="0"/>
              </a:defRPr>
            </a:lvl5pPr>
            <a:lvl6pPr marL="2514600" indent="-228600" eaLnBrk="0" fontAlgn="base" hangingPunct="0">
              <a:spcBef>
                <a:spcPct val="0"/>
              </a:spcBef>
              <a:spcAft>
                <a:spcPct val="0"/>
              </a:spcAft>
              <a:defRPr>
                <a:solidFill>
                  <a:schemeClr val="tx1"/>
                </a:solidFill>
                <a:latin typeface="Book Antiqua" pitchFamily="18" charset="0"/>
                <a:cs typeface="Arial" charset="0"/>
              </a:defRPr>
            </a:lvl6pPr>
            <a:lvl7pPr marL="2971800" indent="-228600" eaLnBrk="0" fontAlgn="base" hangingPunct="0">
              <a:spcBef>
                <a:spcPct val="0"/>
              </a:spcBef>
              <a:spcAft>
                <a:spcPct val="0"/>
              </a:spcAft>
              <a:defRPr>
                <a:solidFill>
                  <a:schemeClr val="tx1"/>
                </a:solidFill>
                <a:latin typeface="Book Antiqua" pitchFamily="18" charset="0"/>
                <a:cs typeface="Arial" charset="0"/>
              </a:defRPr>
            </a:lvl7pPr>
            <a:lvl8pPr marL="3429000" indent="-228600" eaLnBrk="0" fontAlgn="base" hangingPunct="0">
              <a:spcBef>
                <a:spcPct val="0"/>
              </a:spcBef>
              <a:spcAft>
                <a:spcPct val="0"/>
              </a:spcAft>
              <a:defRPr>
                <a:solidFill>
                  <a:schemeClr val="tx1"/>
                </a:solidFill>
                <a:latin typeface="Book Antiqua" pitchFamily="18" charset="0"/>
                <a:cs typeface="Arial" charset="0"/>
              </a:defRPr>
            </a:lvl8pPr>
            <a:lvl9pPr marL="3886200" indent="-228600" eaLnBrk="0" fontAlgn="base" hangingPunct="0">
              <a:spcBef>
                <a:spcPct val="0"/>
              </a:spcBef>
              <a:spcAft>
                <a:spcPct val="0"/>
              </a:spcAft>
              <a:defRPr>
                <a:solidFill>
                  <a:schemeClr val="tx1"/>
                </a:solidFill>
                <a:latin typeface="Book Antiqua" pitchFamily="18" charset="0"/>
                <a:cs typeface="Arial" charset="0"/>
              </a:defRPr>
            </a:lvl9pPr>
          </a:lstStyle>
          <a:p>
            <a:pPr eaLnBrk="1" hangingPunct="1"/>
            <a:r>
              <a:rPr lang="ru-RU">
                <a:solidFill>
                  <a:srgbClr val="002060"/>
                </a:solidFill>
                <a:latin typeface="Times New Roman" pitchFamily="18" charset="0"/>
              </a:rPr>
              <a:t>Шариковая</a:t>
            </a:r>
          </a:p>
        </p:txBody>
      </p:sp>
      <p:sp>
        <p:nvSpPr>
          <p:cNvPr id="14345" name="TextBox 7"/>
          <p:cNvSpPr txBox="1">
            <a:spLocks noChangeArrowheads="1"/>
          </p:cNvSpPr>
          <p:nvPr/>
        </p:nvSpPr>
        <p:spPr bwMode="auto">
          <a:xfrm>
            <a:off x="3949700" y="5681663"/>
            <a:ext cx="1697038"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Book Antiqua" pitchFamily="18" charset="0"/>
                <a:cs typeface="Arial" charset="0"/>
              </a:defRPr>
            </a:lvl1pPr>
            <a:lvl2pPr marL="742950" indent="-285750" eaLnBrk="0" hangingPunct="0">
              <a:defRPr>
                <a:solidFill>
                  <a:schemeClr val="tx1"/>
                </a:solidFill>
                <a:latin typeface="Book Antiqua" pitchFamily="18" charset="0"/>
                <a:cs typeface="Arial" charset="0"/>
              </a:defRPr>
            </a:lvl2pPr>
            <a:lvl3pPr marL="1143000" indent="-228600" eaLnBrk="0" hangingPunct="0">
              <a:defRPr>
                <a:solidFill>
                  <a:schemeClr val="tx1"/>
                </a:solidFill>
                <a:latin typeface="Book Antiqua" pitchFamily="18" charset="0"/>
                <a:cs typeface="Arial" charset="0"/>
              </a:defRPr>
            </a:lvl3pPr>
            <a:lvl4pPr marL="1600200" indent="-228600" eaLnBrk="0" hangingPunct="0">
              <a:defRPr>
                <a:solidFill>
                  <a:schemeClr val="tx1"/>
                </a:solidFill>
                <a:latin typeface="Book Antiqua" pitchFamily="18" charset="0"/>
                <a:cs typeface="Arial" charset="0"/>
              </a:defRPr>
            </a:lvl4pPr>
            <a:lvl5pPr marL="2057400" indent="-228600" eaLnBrk="0" hangingPunct="0">
              <a:defRPr>
                <a:solidFill>
                  <a:schemeClr val="tx1"/>
                </a:solidFill>
                <a:latin typeface="Book Antiqua" pitchFamily="18" charset="0"/>
                <a:cs typeface="Arial" charset="0"/>
              </a:defRPr>
            </a:lvl5pPr>
            <a:lvl6pPr marL="2514600" indent="-228600" eaLnBrk="0" fontAlgn="base" hangingPunct="0">
              <a:spcBef>
                <a:spcPct val="0"/>
              </a:spcBef>
              <a:spcAft>
                <a:spcPct val="0"/>
              </a:spcAft>
              <a:defRPr>
                <a:solidFill>
                  <a:schemeClr val="tx1"/>
                </a:solidFill>
                <a:latin typeface="Book Antiqua" pitchFamily="18" charset="0"/>
                <a:cs typeface="Arial" charset="0"/>
              </a:defRPr>
            </a:lvl6pPr>
            <a:lvl7pPr marL="2971800" indent="-228600" eaLnBrk="0" fontAlgn="base" hangingPunct="0">
              <a:spcBef>
                <a:spcPct val="0"/>
              </a:spcBef>
              <a:spcAft>
                <a:spcPct val="0"/>
              </a:spcAft>
              <a:defRPr>
                <a:solidFill>
                  <a:schemeClr val="tx1"/>
                </a:solidFill>
                <a:latin typeface="Book Antiqua" pitchFamily="18" charset="0"/>
                <a:cs typeface="Arial" charset="0"/>
              </a:defRPr>
            </a:lvl7pPr>
            <a:lvl8pPr marL="3429000" indent="-228600" eaLnBrk="0" fontAlgn="base" hangingPunct="0">
              <a:spcBef>
                <a:spcPct val="0"/>
              </a:spcBef>
              <a:spcAft>
                <a:spcPct val="0"/>
              </a:spcAft>
              <a:defRPr>
                <a:solidFill>
                  <a:schemeClr val="tx1"/>
                </a:solidFill>
                <a:latin typeface="Book Antiqua" pitchFamily="18" charset="0"/>
                <a:cs typeface="Arial" charset="0"/>
              </a:defRPr>
            </a:lvl8pPr>
            <a:lvl9pPr marL="3886200" indent="-228600" eaLnBrk="0" fontAlgn="base" hangingPunct="0">
              <a:spcBef>
                <a:spcPct val="0"/>
              </a:spcBef>
              <a:spcAft>
                <a:spcPct val="0"/>
              </a:spcAft>
              <a:defRPr>
                <a:solidFill>
                  <a:schemeClr val="tx1"/>
                </a:solidFill>
                <a:latin typeface="Book Antiqua" pitchFamily="18" charset="0"/>
                <a:cs typeface="Arial" charset="0"/>
              </a:defRPr>
            </a:lvl9pPr>
          </a:lstStyle>
          <a:p>
            <a:pPr eaLnBrk="1" hangingPunct="1"/>
            <a:r>
              <a:rPr lang="ru-RU">
                <a:solidFill>
                  <a:srgbClr val="002060"/>
                </a:solidFill>
                <a:latin typeface="Times New Roman" pitchFamily="18" charset="0"/>
              </a:rPr>
              <a:t>Оптическая</a:t>
            </a:r>
          </a:p>
        </p:txBody>
      </p:sp>
      <p:sp>
        <p:nvSpPr>
          <p:cNvPr id="14346" name="TextBox 8"/>
          <p:cNvSpPr txBox="1">
            <a:spLocks noChangeArrowheads="1"/>
          </p:cNvSpPr>
          <p:nvPr/>
        </p:nvSpPr>
        <p:spPr bwMode="auto">
          <a:xfrm>
            <a:off x="6540500" y="5710238"/>
            <a:ext cx="1589088"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Book Antiqua" pitchFamily="18" charset="0"/>
                <a:cs typeface="Arial" charset="0"/>
              </a:defRPr>
            </a:lvl1pPr>
            <a:lvl2pPr marL="742950" indent="-285750" eaLnBrk="0" hangingPunct="0">
              <a:defRPr>
                <a:solidFill>
                  <a:schemeClr val="tx1"/>
                </a:solidFill>
                <a:latin typeface="Book Antiqua" pitchFamily="18" charset="0"/>
                <a:cs typeface="Arial" charset="0"/>
              </a:defRPr>
            </a:lvl2pPr>
            <a:lvl3pPr marL="1143000" indent="-228600" eaLnBrk="0" hangingPunct="0">
              <a:defRPr>
                <a:solidFill>
                  <a:schemeClr val="tx1"/>
                </a:solidFill>
                <a:latin typeface="Book Antiqua" pitchFamily="18" charset="0"/>
                <a:cs typeface="Arial" charset="0"/>
              </a:defRPr>
            </a:lvl3pPr>
            <a:lvl4pPr marL="1600200" indent="-228600" eaLnBrk="0" hangingPunct="0">
              <a:defRPr>
                <a:solidFill>
                  <a:schemeClr val="tx1"/>
                </a:solidFill>
                <a:latin typeface="Book Antiqua" pitchFamily="18" charset="0"/>
                <a:cs typeface="Arial" charset="0"/>
              </a:defRPr>
            </a:lvl4pPr>
            <a:lvl5pPr marL="2057400" indent="-228600" eaLnBrk="0" hangingPunct="0">
              <a:defRPr>
                <a:solidFill>
                  <a:schemeClr val="tx1"/>
                </a:solidFill>
                <a:latin typeface="Book Antiqua" pitchFamily="18" charset="0"/>
                <a:cs typeface="Arial" charset="0"/>
              </a:defRPr>
            </a:lvl5pPr>
            <a:lvl6pPr marL="2514600" indent="-228600" eaLnBrk="0" fontAlgn="base" hangingPunct="0">
              <a:spcBef>
                <a:spcPct val="0"/>
              </a:spcBef>
              <a:spcAft>
                <a:spcPct val="0"/>
              </a:spcAft>
              <a:defRPr>
                <a:solidFill>
                  <a:schemeClr val="tx1"/>
                </a:solidFill>
                <a:latin typeface="Book Antiqua" pitchFamily="18" charset="0"/>
                <a:cs typeface="Arial" charset="0"/>
              </a:defRPr>
            </a:lvl6pPr>
            <a:lvl7pPr marL="2971800" indent="-228600" eaLnBrk="0" fontAlgn="base" hangingPunct="0">
              <a:spcBef>
                <a:spcPct val="0"/>
              </a:spcBef>
              <a:spcAft>
                <a:spcPct val="0"/>
              </a:spcAft>
              <a:defRPr>
                <a:solidFill>
                  <a:schemeClr val="tx1"/>
                </a:solidFill>
                <a:latin typeface="Book Antiqua" pitchFamily="18" charset="0"/>
                <a:cs typeface="Arial" charset="0"/>
              </a:defRPr>
            </a:lvl7pPr>
            <a:lvl8pPr marL="3429000" indent="-228600" eaLnBrk="0" fontAlgn="base" hangingPunct="0">
              <a:spcBef>
                <a:spcPct val="0"/>
              </a:spcBef>
              <a:spcAft>
                <a:spcPct val="0"/>
              </a:spcAft>
              <a:defRPr>
                <a:solidFill>
                  <a:schemeClr val="tx1"/>
                </a:solidFill>
                <a:latin typeface="Book Antiqua" pitchFamily="18" charset="0"/>
                <a:cs typeface="Arial" charset="0"/>
              </a:defRPr>
            </a:lvl8pPr>
            <a:lvl9pPr marL="3886200" indent="-228600" eaLnBrk="0" fontAlgn="base" hangingPunct="0">
              <a:spcBef>
                <a:spcPct val="0"/>
              </a:spcBef>
              <a:spcAft>
                <a:spcPct val="0"/>
              </a:spcAft>
              <a:defRPr>
                <a:solidFill>
                  <a:schemeClr val="tx1"/>
                </a:solidFill>
                <a:latin typeface="Book Antiqua" pitchFamily="18" charset="0"/>
                <a:cs typeface="Arial" charset="0"/>
              </a:defRPr>
            </a:lvl9pPr>
          </a:lstStyle>
          <a:p>
            <a:pPr eaLnBrk="1" hangingPunct="1"/>
            <a:r>
              <a:rPr lang="ru-RU">
                <a:solidFill>
                  <a:srgbClr val="002060"/>
                </a:solidFill>
                <a:latin typeface="Times New Roman" pitchFamily="18" charset="0"/>
              </a:rPr>
              <a:t>Беспроводная</a:t>
            </a:r>
          </a:p>
        </p:txBody>
      </p:sp>
    </p:spTree>
  </p:cSld>
  <p:clrMapOvr>
    <a:masterClrMapping/>
  </p:clrMapOvr>
  <p:transition spd="slow">
    <p:fad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736850" y="228600"/>
            <a:ext cx="4572000" cy="708025"/>
          </a:xfrm>
          <a:prstGeom prst="rect">
            <a:avLst/>
          </a:prstGeom>
          <a:noFill/>
        </p:spPr>
        <p:txBody>
          <a:bodyPr>
            <a:spAutoFit/>
          </a:bodyPr>
          <a:lstStyle/>
          <a:p>
            <a:pPr fontAlgn="auto">
              <a:spcBef>
                <a:spcPts val="0"/>
              </a:spcBef>
              <a:spcAft>
                <a:spcPts val="0"/>
              </a:spcAft>
              <a:defRPr/>
            </a:pPr>
            <a:r>
              <a:rPr lang="ru-RU" sz="4000" dirty="0">
                <a:solidFill>
                  <a:schemeClr val="accent3">
                    <a:lumMod val="40000"/>
                    <a:lumOff val="60000"/>
                  </a:schemeClr>
                </a:solidFill>
                <a:latin typeface="+mn-lt"/>
                <a:cs typeface="+mn-cs"/>
              </a:rPr>
              <a:t>Клавиатура</a:t>
            </a:r>
          </a:p>
        </p:txBody>
      </p:sp>
      <p:grpSp>
        <p:nvGrpSpPr>
          <p:cNvPr id="15363" name="Группа 4"/>
          <p:cNvGrpSpPr>
            <a:grpSpLocks/>
          </p:cNvGrpSpPr>
          <p:nvPr/>
        </p:nvGrpSpPr>
        <p:grpSpPr bwMode="auto">
          <a:xfrm>
            <a:off x="7929563" y="6215063"/>
            <a:ext cx="1428750" cy="500062"/>
            <a:chOff x="7929586" y="6215082"/>
            <a:chExt cx="1428760" cy="500066"/>
          </a:xfrm>
        </p:grpSpPr>
        <p:sp>
          <p:nvSpPr>
            <p:cNvPr id="6" name="TextBox 5"/>
            <p:cNvSpPr txBox="1"/>
            <p:nvPr/>
          </p:nvSpPr>
          <p:spPr>
            <a:xfrm>
              <a:off x="7929586" y="6215082"/>
              <a:ext cx="1428760" cy="369332"/>
            </a:xfrm>
            <a:prstGeom prst="rect">
              <a:avLst/>
            </a:prstGeom>
            <a:noFill/>
          </p:spPr>
          <p:txBody>
            <a:bodyPr spcFirstLastPara="1">
              <a:prstTxWarp prst="textArchUp">
                <a:avLst/>
              </a:prstTxWarp>
              <a:spAutoFit/>
            </a:bodyPr>
            <a:lstStyle/>
            <a:p>
              <a:pPr fontAlgn="auto">
                <a:spcBef>
                  <a:spcPts val="0"/>
                </a:spcBef>
                <a:spcAft>
                  <a:spcPts val="0"/>
                </a:spcAft>
                <a:defRPr/>
              </a:pPr>
              <a:r>
                <a:rPr lang="ru-RU" dirty="0">
                  <a:solidFill>
                    <a:schemeClr val="accent2">
                      <a:lumMod val="60000"/>
                      <a:lumOff val="40000"/>
                    </a:schemeClr>
                  </a:solidFill>
                  <a:latin typeface="+mn-lt"/>
                  <a:cs typeface="+mn-cs"/>
                  <a:hlinkClick r:id="rId2" action="ppaction://hlinksldjump"/>
                </a:rPr>
                <a:t>К деталям</a:t>
              </a:r>
              <a:endParaRPr lang="ru-RU" dirty="0">
                <a:solidFill>
                  <a:schemeClr val="accent2">
                    <a:lumMod val="60000"/>
                    <a:lumOff val="40000"/>
                  </a:schemeClr>
                </a:solidFill>
                <a:latin typeface="+mn-lt"/>
                <a:cs typeface="+mn-cs"/>
              </a:endParaRPr>
            </a:p>
          </p:txBody>
        </p:sp>
        <p:sp>
          <p:nvSpPr>
            <p:cNvPr id="7" name="Стрелка вправо 6">
              <a:hlinkClick r:id="rId2" action="ppaction://hlinksldjump"/>
            </p:cNvPr>
            <p:cNvSpPr/>
            <p:nvPr/>
          </p:nvSpPr>
          <p:spPr>
            <a:xfrm>
              <a:off x="8286775" y="6357958"/>
              <a:ext cx="500067" cy="35719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dirty="0">
                <a:solidFill>
                  <a:schemeClr val="accent2">
                    <a:lumMod val="60000"/>
                    <a:lumOff val="40000"/>
                  </a:schemeClr>
                </a:solidFill>
              </a:endParaRPr>
            </a:p>
          </p:txBody>
        </p:sp>
      </p:grpSp>
      <p:sp>
        <p:nvSpPr>
          <p:cNvPr id="3" name="Прямоугольник 2"/>
          <p:cNvSpPr/>
          <p:nvPr/>
        </p:nvSpPr>
        <p:spPr>
          <a:xfrm>
            <a:off x="1116013" y="1268413"/>
            <a:ext cx="6507162" cy="1200150"/>
          </a:xfrm>
          <a:prstGeom prst="rect">
            <a:avLst/>
          </a:prstGeom>
        </p:spPr>
        <p:txBody>
          <a:bodyPr>
            <a:spAutoFit/>
          </a:bodyPr>
          <a:lstStyle/>
          <a:p>
            <a:pPr fontAlgn="auto">
              <a:spcBef>
                <a:spcPts val="0"/>
              </a:spcBef>
              <a:spcAft>
                <a:spcPts val="0"/>
              </a:spcAft>
              <a:defRPr/>
            </a:pPr>
            <a:r>
              <a:rPr lang="ru-RU" dirty="0">
                <a:solidFill>
                  <a:schemeClr val="accent3">
                    <a:lumMod val="40000"/>
                    <a:lumOff val="60000"/>
                  </a:schemeClr>
                </a:solidFill>
                <a:latin typeface="+mn-lt"/>
                <a:cs typeface="+mn-cs"/>
              </a:rPr>
              <a:t>Клавиатура — устройство, представляющее собой набор кнопок (клавиш), предназначенных для управления каким-либо устройством или для ввода информации. Как правило, кнопки нажимаются пальцами рук. Бывают однако и сенсорные.</a:t>
            </a:r>
          </a:p>
        </p:txBody>
      </p:sp>
      <p:pic>
        <p:nvPicPr>
          <p:cNvPr id="2050" name="Picture 2"/>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611560" y="3785990"/>
            <a:ext cx="2428854" cy="1368152"/>
          </a:xfrm>
          <a:prstGeom prst="rect">
            <a:avLst/>
          </a:prstGeom>
          <a:solidFill>
            <a:srgbClr val="FFFFFF">
              <a:shade val="85000"/>
            </a:srgbClr>
          </a:solidFill>
          <a:ln w="88900" cap="sq">
            <a:solidFill>
              <a:schemeClr val="accent3">
                <a:lumMod val="20000"/>
                <a:lumOff val="80000"/>
              </a:schemeClr>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a:extLst/>
        </p:spPr>
      </p:pic>
      <p:pic>
        <p:nvPicPr>
          <p:cNvPr id="2051" name="Picture 3"/>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3419872" y="3752826"/>
            <a:ext cx="2520280" cy="1412576"/>
          </a:xfrm>
          <a:prstGeom prst="rect">
            <a:avLst/>
          </a:prstGeom>
          <a:solidFill>
            <a:srgbClr val="FFFFFF">
              <a:shade val="85000"/>
            </a:srgbClr>
          </a:solidFill>
          <a:ln w="88900" cap="sq">
            <a:solidFill>
              <a:schemeClr val="accent3">
                <a:lumMod val="20000"/>
                <a:lumOff val="80000"/>
              </a:schemeClr>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a:extLst/>
        </p:spPr>
      </p:pic>
      <p:pic>
        <p:nvPicPr>
          <p:cNvPr id="2052" name="Picture 4"/>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6397347" y="3773810"/>
            <a:ext cx="2243710" cy="1424756"/>
          </a:xfrm>
          <a:prstGeom prst="rect">
            <a:avLst/>
          </a:prstGeom>
          <a:solidFill>
            <a:srgbClr val="FFFFFF">
              <a:shade val="85000"/>
            </a:srgbClr>
          </a:solidFill>
          <a:ln w="88900" cap="sq">
            <a:solidFill>
              <a:schemeClr val="accent3">
                <a:lumMod val="20000"/>
                <a:lumOff val="80000"/>
              </a:schemeClr>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a:extLst/>
        </p:spPr>
      </p:pic>
      <p:sp>
        <p:nvSpPr>
          <p:cNvPr id="8" name="TextBox 7"/>
          <p:cNvSpPr txBox="1"/>
          <p:nvPr/>
        </p:nvSpPr>
        <p:spPr>
          <a:xfrm>
            <a:off x="952500" y="5440363"/>
            <a:ext cx="1944688" cy="369887"/>
          </a:xfrm>
          <a:prstGeom prst="rect">
            <a:avLst/>
          </a:prstGeom>
          <a:noFill/>
        </p:spPr>
        <p:txBody>
          <a:bodyPr>
            <a:spAutoFit/>
          </a:bodyPr>
          <a:lstStyle/>
          <a:p>
            <a:pPr fontAlgn="auto">
              <a:spcBef>
                <a:spcPts val="0"/>
              </a:spcBef>
              <a:spcAft>
                <a:spcPts val="0"/>
              </a:spcAft>
              <a:defRPr/>
            </a:pPr>
            <a:r>
              <a:rPr lang="ru-RU" dirty="0">
                <a:solidFill>
                  <a:schemeClr val="accent3">
                    <a:lumMod val="40000"/>
                    <a:lumOff val="60000"/>
                  </a:schemeClr>
                </a:solidFill>
                <a:latin typeface="+mn-lt"/>
                <a:cs typeface="+mn-cs"/>
              </a:rPr>
              <a:t>Проводная</a:t>
            </a:r>
          </a:p>
        </p:txBody>
      </p:sp>
      <p:sp>
        <p:nvSpPr>
          <p:cNvPr id="9" name="TextBox 8"/>
          <p:cNvSpPr txBox="1"/>
          <p:nvPr/>
        </p:nvSpPr>
        <p:spPr>
          <a:xfrm>
            <a:off x="3779838" y="5440363"/>
            <a:ext cx="2305050" cy="369887"/>
          </a:xfrm>
          <a:prstGeom prst="rect">
            <a:avLst/>
          </a:prstGeom>
          <a:noFill/>
        </p:spPr>
        <p:txBody>
          <a:bodyPr>
            <a:spAutoFit/>
          </a:bodyPr>
          <a:lstStyle/>
          <a:p>
            <a:pPr fontAlgn="auto">
              <a:spcBef>
                <a:spcPts val="0"/>
              </a:spcBef>
              <a:spcAft>
                <a:spcPts val="0"/>
              </a:spcAft>
              <a:defRPr/>
            </a:pPr>
            <a:r>
              <a:rPr lang="ru-RU" dirty="0">
                <a:solidFill>
                  <a:schemeClr val="accent3">
                    <a:lumMod val="40000"/>
                    <a:lumOff val="60000"/>
                  </a:schemeClr>
                </a:solidFill>
                <a:latin typeface="+mn-lt"/>
                <a:cs typeface="+mn-cs"/>
              </a:rPr>
              <a:t>Беспроводная</a:t>
            </a:r>
          </a:p>
        </p:txBody>
      </p:sp>
      <p:sp>
        <p:nvSpPr>
          <p:cNvPr id="10" name="TextBox 9"/>
          <p:cNvSpPr txBox="1"/>
          <p:nvPr/>
        </p:nvSpPr>
        <p:spPr>
          <a:xfrm>
            <a:off x="6937375" y="5440363"/>
            <a:ext cx="1984375" cy="369887"/>
          </a:xfrm>
          <a:prstGeom prst="rect">
            <a:avLst/>
          </a:prstGeom>
          <a:noFill/>
        </p:spPr>
        <p:txBody>
          <a:bodyPr>
            <a:spAutoFit/>
          </a:bodyPr>
          <a:lstStyle/>
          <a:p>
            <a:pPr fontAlgn="auto">
              <a:spcBef>
                <a:spcPts val="0"/>
              </a:spcBef>
              <a:spcAft>
                <a:spcPts val="0"/>
              </a:spcAft>
              <a:defRPr/>
            </a:pPr>
            <a:r>
              <a:rPr lang="ru-RU" dirty="0">
                <a:solidFill>
                  <a:schemeClr val="accent3">
                    <a:lumMod val="40000"/>
                    <a:lumOff val="60000"/>
                  </a:schemeClr>
                </a:solidFill>
                <a:latin typeface="+mn-lt"/>
                <a:cs typeface="+mn-cs"/>
              </a:rPr>
              <a:t>Сенсорная</a:t>
            </a:r>
          </a:p>
        </p:txBody>
      </p:sp>
    </p:spTree>
  </p:cSld>
  <p:clrMapOvr>
    <a:masterClrMapping/>
  </p:clrMapOvr>
  <p:transition spd="slow">
    <p:cover dir="ru"/>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203848" y="474695"/>
            <a:ext cx="4000528" cy="707886"/>
          </a:xfrm>
          <a:prstGeom prst="rect">
            <a:avLst/>
          </a:prstGeom>
          <a:noFill/>
        </p:spPr>
        <p:txBody>
          <a:bodyPr>
            <a:spAutoFit/>
            <a:scene3d>
              <a:camera prst="orthographicFront">
                <a:rot lat="0" lon="0" rev="0"/>
              </a:camera>
              <a:lightRig rig="glow" dir="t">
                <a:rot lat="0" lon="0" rev="3600000"/>
              </a:lightRig>
            </a:scene3d>
            <a:sp3d prstMaterial="softEdge">
              <a:bevelT w="29210" h="16510"/>
              <a:contourClr>
                <a:schemeClr val="accent4">
                  <a:alpha val="95000"/>
                </a:schemeClr>
              </a:contourClr>
            </a:sp3d>
          </a:bodyPr>
          <a:lstStyle/>
          <a:p>
            <a:pPr fontAlgn="auto">
              <a:spcBef>
                <a:spcPts val="0"/>
              </a:spcBef>
              <a:spcAft>
                <a:spcPts val="0"/>
              </a:spcAft>
              <a:defRPr/>
            </a:pPr>
            <a:r>
              <a:rPr lang="ru-RU" sz="4000" b="1" dirty="0">
                <a:ln>
                  <a:prstDash val="solid"/>
                </a:ln>
                <a:solidFill>
                  <a:schemeClr val="tx1">
                    <a:lumMod val="85000"/>
                  </a:schemeClr>
                </a:solidFill>
                <a:effectLst>
                  <a:outerShdw blurRad="88000" dist="50800" dir="5040000" algn="tl">
                    <a:schemeClr val="accent4">
                      <a:tint val="80000"/>
                      <a:satMod val="250000"/>
                      <a:alpha val="45000"/>
                    </a:schemeClr>
                  </a:outerShdw>
                </a:effectLst>
                <a:latin typeface="+mn-lt"/>
                <a:cs typeface="+mn-cs"/>
              </a:rPr>
              <a:t>Монитор</a:t>
            </a:r>
          </a:p>
        </p:txBody>
      </p:sp>
      <p:pic>
        <p:nvPicPr>
          <p:cNvPr id="9218" name="Picture 2"/>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667594" y="3421055"/>
            <a:ext cx="2126610" cy="1819559"/>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sp>
        <p:nvSpPr>
          <p:cNvPr id="16388" name="Прямоугольник 3"/>
          <p:cNvSpPr>
            <a:spLocks noChangeArrowheads="1"/>
          </p:cNvSpPr>
          <p:nvPr/>
        </p:nvSpPr>
        <p:spPr bwMode="auto">
          <a:xfrm>
            <a:off x="1042988" y="1557338"/>
            <a:ext cx="7058025"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ru-RU">
                <a:latin typeface="Times New Roman" pitchFamily="18" charset="0"/>
              </a:rPr>
              <a:t>Монитор</a:t>
            </a:r>
            <a:r>
              <a:rPr lang="en-US"/>
              <a:t> - </a:t>
            </a:r>
            <a:r>
              <a:rPr lang="ru-RU">
                <a:latin typeface="Times New Roman" pitchFamily="18" charset="0"/>
              </a:rPr>
              <a:t>устройство для показа изображений, порождаемых другими устройствами (например, компьютерами).</a:t>
            </a:r>
          </a:p>
        </p:txBody>
      </p:sp>
      <p:grpSp>
        <p:nvGrpSpPr>
          <p:cNvPr id="16389" name="Группа 4"/>
          <p:cNvGrpSpPr>
            <a:grpSpLocks/>
          </p:cNvGrpSpPr>
          <p:nvPr/>
        </p:nvGrpSpPr>
        <p:grpSpPr bwMode="auto">
          <a:xfrm>
            <a:off x="7929563" y="6215063"/>
            <a:ext cx="1428750" cy="500062"/>
            <a:chOff x="7929586" y="6215082"/>
            <a:chExt cx="1428760" cy="500066"/>
          </a:xfrm>
        </p:grpSpPr>
        <p:sp>
          <p:nvSpPr>
            <p:cNvPr id="6" name="TextBox 5"/>
            <p:cNvSpPr txBox="1"/>
            <p:nvPr/>
          </p:nvSpPr>
          <p:spPr>
            <a:xfrm>
              <a:off x="7929586" y="6215082"/>
              <a:ext cx="1428760" cy="369332"/>
            </a:xfrm>
            <a:prstGeom prst="rect">
              <a:avLst/>
            </a:prstGeom>
            <a:noFill/>
          </p:spPr>
          <p:txBody>
            <a:bodyPr spcFirstLastPara="1">
              <a:prstTxWarp prst="textArchUp">
                <a:avLst/>
              </a:prstTxWarp>
              <a:spAutoFit/>
            </a:bodyPr>
            <a:lstStyle/>
            <a:p>
              <a:pPr fontAlgn="auto">
                <a:spcBef>
                  <a:spcPts val="0"/>
                </a:spcBef>
                <a:spcAft>
                  <a:spcPts val="0"/>
                </a:spcAft>
                <a:defRPr/>
              </a:pPr>
              <a:r>
                <a:rPr lang="ru-RU" dirty="0">
                  <a:solidFill>
                    <a:schemeClr val="accent2">
                      <a:lumMod val="60000"/>
                      <a:lumOff val="40000"/>
                    </a:schemeClr>
                  </a:solidFill>
                  <a:latin typeface="+mn-lt"/>
                  <a:cs typeface="+mn-cs"/>
                  <a:hlinkClick r:id="rId3" action="ppaction://hlinksldjump"/>
                </a:rPr>
                <a:t>К деталям</a:t>
              </a:r>
              <a:endParaRPr lang="ru-RU" dirty="0">
                <a:solidFill>
                  <a:schemeClr val="accent2">
                    <a:lumMod val="60000"/>
                    <a:lumOff val="40000"/>
                  </a:schemeClr>
                </a:solidFill>
                <a:latin typeface="+mn-lt"/>
                <a:cs typeface="+mn-cs"/>
              </a:endParaRPr>
            </a:p>
          </p:txBody>
        </p:sp>
        <p:sp>
          <p:nvSpPr>
            <p:cNvPr id="7" name="Стрелка вправо 6">
              <a:hlinkClick r:id="rId3" action="ppaction://hlinksldjump"/>
            </p:cNvPr>
            <p:cNvSpPr/>
            <p:nvPr/>
          </p:nvSpPr>
          <p:spPr>
            <a:xfrm>
              <a:off x="8286775" y="6357958"/>
              <a:ext cx="500067" cy="35719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dirty="0">
                <a:solidFill>
                  <a:schemeClr val="accent2">
                    <a:lumMod val="60000"/>
                    <a:lumOff val="40000"/>
                  </a:schemeClr>
                </a:solidFill>
              </a:endParaRPr>
            </a:p>
          </p:txBody>
        </p:sp>
      </p:grpSp>
      <p:pic>
        <p:nvPicPr>
          <p:cNvPr id="3074" name="Picture 2"/>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3563888" y="2860879"/>
            <a:ext cx="2016224" cy="2379735"/>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a:extLst>
            <a:ext uri="{909E8E84-426E-40DD-AFC4-6F175D3DCCD1}">
              <a14:hiddenFill xmlns:a14="http://schemas.microsoft.com/office/drawing/2010/main">
                <a:solidFill>
                  <a:schemeClr val="accent1"/>
                </a:solidFill>
              </a14:hiddenFill>
            </a:ext>
          </a:extLst>
        </p:spPr>
      </p:pic>
      <p:pic>
        <p:nvPicPr>
          <p:cNvPr id="3075" name="Picture 3"/>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6332562" y="3387891"/>
            <a:ext cx="2240837" cy="1819559"/>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a:extLst>
            <a:ext uri="{909E8E84-426E-40DD-AFC4-6F175D3DCCD1}">
              <a14:hiddenFill xmlns:a14="http://schemas.microsoft.com/office/drawing/2010/main">
                <a:solidFill>
                  <a:schemeClr val="accent1"/>
                </a:solidFill>
              </a14:hiddenFill>
            </a:ext>
          </a:extLst>
        </p:spPr>
      </p:pic>
      <p:sp>
        <p:nvSpPr>
          <p:cNvPr id="16392" name="TextBox 2"/>
          <p:cNvSpPr txBox="1">
            <a:spLocks noChangeArrowheads="1"/>
          </p:cNvSpPr>
          <p:nvPr/>
        </p:nvSpPr>
        <p:spPr bwMode="auto">
          <a:xfrm>
            <a:off x="784225" y="5702300"/>
            <a:ext cx="1893888"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Book Antiqua" pitchFamily="18" charset="0"/>
                <a:cs typeface="Arial" charset="0"/>
              </a:defRPr>
            </a:lvl1pPr>
            <a:lvl2pPr marL="742950" indent="-285750" eaLnBrk="0" hangingPunct="0">
              <a:defRPr>
                <a:solidFill>
                  <a:schemeClr val="tx1"/>
                </a:solidFill>
                <a:latin typeface="Book Antiqua" pitchFamily="18" charset="0"/>
                <a:cs typeface="Arial" charset="0"/>
              </a:defRPr>
            </a:lvl2pPr>
            <a:lvl3pPr marL="1143000" indent="-228600" eaLnBrk="0" hangingPunct="0">
              <a:defRPr>
                <a:solidFill>
                  <a:schemeClr val="tx1"/>
                </a:solidFill>
                <a:latin typeface="Book Antiqua" pitchFamily="18" charset="0"/>
                <a:cs typeface="Arial" charset="0"/>
              </a:defRPr>
            </a:lvl3pPr>
            <a:lvl4pPr marL="1600200" indent="-228600" eaLnBrk="0" hangingPunct="0">
              <a:defRPr>
                <a:solidFill>
                  <a:schemeClr val="tx1"/>
                </a:solidFill>
                <a:latin typeface="Book Antiqua" pitchFamily="18" charset="0"/>
                <a:cs typeface="Arial" charset="0"/>
              </a:defRPr>
            </a:lvl4pPr>
            <a:lvl5pPr marL="2057400" indent="-228600" eaLnBrk="0" hangingPunct="0">
              <a:defRPr>
                <a:solidFill>
                  <a:schemeClr val="tx1"/>
                </a:solidFill>
                <a:latin typeface="Book Antiqua" pitchFamily="18" charset="0"/>
                <a:cs typeface="Arial" charset="0"/>
              </a:defRPr>
            </a:lvl5pPr>
            <a:lvl6pPr marL="2514600" indent="-228600" eaLnBrk="0" fontAlgn="base" hangingPunct="0">
              <a:spcBef>
                <a:spcPct val="0"/>
              </a:spcBef>
              <a:spcAft>
                <a:spcPct val="0"/>
              </a:spcAft>
              <a:defRPr>
                <a:solidFill>
                  <a:schemeClr val="tx1"/>
                </a:solidFill>
                <a:latin typeface="Book Antiqua" pitchFamily="18" charset="0"/>
                <a:cs typeface="Arial" charset="0"/>
              </a:defRPr>
            </a:lvl6pPr>
            <a:lvl7pPr marL="2971800" indent="-228600" eaLnBrk="0" fontAlgn="base" hangingPunct="0">
              <a:spcBef>
                <a:spcPct val="0"/>
              </a:spcBef>
              <a:spcAft>
                <a:spcPct val="0"/>
              </a:spcAft>
              <a:defRPr>
                <a:solidFill>
                  <a:schemeClr val="tx1"/>
                </a:solidFill>
                <a:latin typeface="Book Antiqua" pitchFamily="18" charset="0"/>
                <a:cs typeface="Arial" charset="0"/>
              </a:defRPr>
            </a:lvl7pPr>
            <a:lvl8pPr marL="3429000" indent="-228600" eaLnBrk="0" fontAlgn="base" hangingPunct="0">
              <a:spcBef>
                <a:spcPct val="0"/>
              </a:spcBef>
              <a:spcAft>
                <a:spcPct val="0"/>
              </a:spcAft>
              <a:defRPr>
                <a:solidFill>
                  <a:schemeClr val="tx1"/>
                </a:solidFill>
                <a:latin typeface="Book Antiqua" pitchFamily="18" charset="0"/>
                <a:cs typeface="Arial" charset="0"/>
              </a:defRPr>
            </a:lvl8pPr>
            <a:lvl9pPr marL="3886200" indent="-228600" eaLnBrk="0" fontAlgn="base" hangingPunct="0">
              <a:spcBef>
                <a:spcPct val="0"/>
              </a:spcBef>
              <a:spcAft>
                <a:spcPct val="0"/>
              </a:spcAft>
              <a:defRPr>
                <a:solidFill>
                  <a:schemeClr val="tx1"/>
                </a:solidFill>
                <a:latin typeface="Book Antiqua" pitchFamily="18" charset="0"/>
                <a:cs typeface="Arial" charset="0"/>
              </a:defRPr>
            </a:lvl9pPr>
          </a:lstStyle>
          <a:p>
            <a:pPr eaLnBrk="1" hangingPunct="1"/>
            <a:r>
              <a:rPr lang="ru-RU">
                <a:latin typeface="Times New Roman" pitchFamily="18" charset="0"/>
              </a:rPr>
              <a:t>ЭЛТ-монитор</a:t>
            </a:r>
          </a:p>
        </p:txBody>
      </p:sp>
      <p:sp>
        <p:nvSpPr>
          <p:cNvPr id="16393" name="TextBox 7"/>
          <p:cNvSpPr txBox="1">
            <a:spLocks noChangeArrowheads="1"/>
          </p:cNvSpPr>
          <p:nvPr/>
        </p:nvSpPr>
        <p:spPr bwMode="auto">
          <a:xfrm>
            <a:off x="3771900" y="5675313"/>
            <a:ext cx="201612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Book Antiqua" pitchFamily="18" charset="0"/>
                <a:cs typeface="Arial" charset="0"/>
              </a:defRPr>
            </a:lvl1pPr>
            <a:lvl2pPr marL="742950" indent="-285750" eaLnBrk="0" hangingPunct="0">
              <a:defRPr>
                <a:solidFill>
                  <a:schemeClr val="tx1"/>
                </a:solidFill>
                <a:latin typeface="Book Antiqua" pitchFamily="18" charset="0"/>
                <a:cs typeface="Arial" charset="0"/>
              </a:defRPr>
            </a:lvl2pPr>
            <a:lvl3pPr marL="1143000" indent="-228600" eaLnBrk="0" hangingPunct="0">
              <a:defRPr>
                <a:solidFill>
                  <a:schemeClr val="tx1"/>
                </a:solidFill>
                <a:latin typeface="Book Antiqua" pitchFamily="18" charset="0"/>
                <a:cs typeface="Arial" charset="0"/>
              </a:defRPr>
            </a:lvl3pPr>
            <a:lvl4pPr marL="1600200" indent="-228600" eaLnBrk="0" hangingPunct="0">
              <a:defRPr>
                <a:solidFill>
                  <a:schemeClr val="tx1"/>
                </a:solidFill>
                <a:latin typeface="Book Antiqua" pitchFamily="18" charset="0"/>
                <a:cs typeface="Arial" charset="0"/>
              </a:defRPr>
            </a:lvl4pPr>
            <a:lvl5pPr marL="2057400" indent="-228600" eaLnBrk="0" hangingPunct="0">
              <a:defRPr>
                <a:solidFill>
                  <a:schemeClr val="tx1"/>
                </a:solidFill>
                <a:latin typeface="Book Antiqua" pitchFamily="18" charset="0"/>
                <a:cs typeface="Arial" charset="0"/>
              </a:defRPr>
            </a:lvl5pPr>
            <a:lvl6pPr marL="2514600" indent="-228600" eaLnBrk="0" fontAlgn="base" hangingPunct="0">
              <a:spcBef>
                <a:spcPct val="0"/>
              </a:spcBef>
              <a:spcAft>
                <a:spcPct val="0"/>
              </a:spcAft>
              <a:defRPr>
                <a:solidFill>
                  <a:schemeClr val="tx1"/>
                </a:solidFill>
                <a:latin typeface="Book Antiqua" pitchFamily="18" charset="0"/>
                <a:cs typeface="Arial" charset="0"/>
              </a:defRPr>
            </a:lvl6pPr>
            <a:lvl7pPr marL="2971800" indent="-228600" eaLnBrk="0" fontAlgn="base" hangingPunct="0">
              <a:spcBef>
                <a:spcPct val="0"/>
              </a:spcBef>
              <a:spcAft>
                <a:spcPct val="0"/>
              </a:spcAft>
              <a:defRPr>
                <a:solidFill>
                  <a:schemeClr val="tx1"/>
                </a:solidFill>
                <a:latin typeface="Book Antiqua" pitchFamily="18" charset="0"/>
                <a:cs typeface="Arial" charset="0"/>
              </a:defRPr>
            </a:lvl7pPr>
            <a:lvl8pPr marL="3429000" indent="-228600" eaLnBrk="0" fontAlgn="base" hangingPunct="0">
              <a:spcBef>
                <a:spcPct val="0"/>
              </a:spcBef>
              <a:spcAft>
                <a:spcPct val="0"/>
              </a:spcAft>
              <a:defRPr>
                <a:solidFill>
                  <a:schemeClr val="tx1"/>
                </a:solidFill>
                <a:latin typeface="Book Antiqua" pitchFamily="18" charset="0"/>
                <a:cs typeface="Arial" charset="0"/>
              </a:defRPr>
            </a:lvl8pPr>
            <a:lvl9pPr marL="3886200" indent="-228600" eaLnBrk="0" fontAlgn="base" hangingPunct="0">
              <a:spcBef>
                <a:spcPct val="0"/>
              </a:spcBef>
              <a:spcAft>
                <a:spcPct val="0"/>
              </a:spcAft>
              <a:defRPr>
                <a:solidFill>
                  <a:schemeClr val="tx1"/>
                </a:solidFill>
                <a:latin typeface="Book Antiqua" pitchFamily="18" charset="0"/>
                <a:cs typeface="Arial" charset="0"/>
              </a:defRPr>
            </a:lvl9pPr>
          </a:lstStyle>
          <a:p>
            <a:pPr eaLnBrk="1" hangingPunct="1"/>
            <a:r>
              <a:rPr lang="ru-RU">
                <a:latin typeface="Times New Roman" pitchFamily="18" charset="0"/>
              </a:rPr>
              <a:t>ЖК-монитор</a:t>
            </a:r>
          </a:p>
        </p:txBody>
      </p:sp>
      <p:sp>
        <p:nvSpPr>
          <p:cNvPr id="16394" name="TextBox 8"/>
          <p:cNvSpPr txBox="1">
            <a:spLocks noChangeArrowheads="1"/>
          </p:cNvSpPr>
          <p:nvPr/>
        </p:nvSpPr>
        <p:spPr bwMode="auto">
          <a:xfrm>
            <a:off x="6353175" y="5662613"/>
            <a:ext cx="220027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Book Antiqua" pitchFamily="18" charset="0"/>
                <a:cs typeface="Arial" charset="0"/>
              </a:defRPr>
            </a:lvl1pPr>
            <a:lvl2pPr marL="742950" indent="-285750" eaLnBrk="0" hangingPunct="0">
              <a:defRPr>
                <a:solidFill>
                  <a:schemeClr val="tx1"/>
                </a:solidFill>
                <a:latin typeface="Book Antiqua" pitchFamily="18" charset="0"/>
                <a:cs typeface="Arial" charset="0"/>
              </a:defRPr>
            </a:lvl2pPr>
            <a:lvl3pPr marL="1143000" indent="-228600" eaLnBrk="0" hangingPunct="0">
              <a:defRPr>
                <a:solidFill>
                  <a:schemeClr val="tx1"/>
                </a:solidFill>
                <a:latin typeface="Book Antiqua" pitchFamily="18" charset="0"/>
                <a:cs typeface="Arial" charset="0"/>
              </a:defRPr>
            </a:lvl3pPr>
            <a:lvl4pPr marL="1600200" indent="-228600" eaLnBrk="0" hangingPunct="0">
              <a:defRPr>
                <a:solidFill>
                  <a:schemeClr val="tx1"/>
                </a:solidFill>
                <a:latin typeface="Book Antiqua" pitchFamily="18" charset="0"/>
                <a:cs typeface="Arial" charset="0"/>
              </a:defRPr>
            </a:lvl4pPr>
            <a:lvl5pPr marL="2057400" indent="-228600" eaLnBrk="0" hangingPunct="0">
              <a:defRPr>
                <a:solidFill>
                  <a:schemeClr val="tx1"/>
                </a:solidFill>
                <a:latin typeface="Book Antiqua" pitchFamily="18" charset="0"/>
                <a:cs typeface="Arial" charset="0"/>
              </a:defRPr>
            </a:lvl5pPr>
            <a:lvl6pPr marL="2514600" indent="-228600" eaLnBrk="0" fontAlgn="base" hangingPunct="0">
              <a:spcBef>
                <a:spcPct val="0"/>
              </a:spcBef>
              <a:spcAft>
                <a:spcPct val="0"/>
              </a:spcAft>
              <a:defRPr>
                <a:solidFill>
                  <a:schemeClr val="tx1"/>
                </a:solidFill>
                <a:latin typeface="Book Antiqua" pitchFamily="18" charset="0"/>
                <a:cs typeface="Arial" charset="0"/>
              </a:defRPr>
            </a:lvl6pPr>
            <a:lvl7pPr marL="2971800" indent="-228600" eaLnBrk="0" fontAlgn="base" hangingPunct="0">
              <a:spcBef>
                <a:spcPct val="0"/>
              </a:spcBef>
              <a:spcAft>
                <a:spcPct val="0"/>
              </a:spcAft>
              <a:defRPr>
                <a:solidFill>
                  <a:schemeClr val="tx1"/>
                </a:solidFill>
                <a:latin typeface="Book Antiqua" pitchFamily="18" charset="0"/>
                <a:cs typeface="Arial" charset="0"/>
              </a:defRPr>
            </a:lvl7pPr>
            <a:lvl8pPr marL="3429000" indent="-228600" eaLnBrk="0" fontAlgn="base" hangingPunct="0">
              <a:spcBef>
                <a:spcPct val="0"/>
              </a:spcBef>
              <a:spcAft>
                <a:spcPct val="0"/>
              </a:spcAft>
              <a:defRPr>
                <a:solidFill>
                  <a:schemeClr val="tx1"/>
                </a:solidFill>
                <a:latin typeface="Book Antiqua" pitchFamily="18" charset="0"/>
                <a:cs typeface="Arial" charset="0"/>
              </a:defRPr>
            </a:lvl8pPr>
            <a:lvl9pPr marL="3886200" indent="-228600" eaLnBrk="0" fontAlgn="base" hangingPunct="0">
              <a:spcBef>
                <a:spcPct val="0"/>
              </a:spcBef>
              <a:spcAft>
                <a:spcPct val="0"/>
              </a:spcAft>
              <a:defRPr>
                <a:solidFill>
                  <a:schemeClr val="tx1"/>
                </a:solidFill>
                <a:latin typeface="Book Antiqua" pitchFamily="18" charset="0"/>
                <a:cs typeface="Arial" charset="0"/>
              </a:defRPr>
            </a:lvl9pPr>
          </a:lstStyle>
          <a:p>
            <a:pPr eaLnBrk="1" hangingPunct="1"/>
            <a:r>
              <a:rPr lang="ru-RU">
                <a:latin typeface="Times New Roman" pitchFamily="18" charset="0"/>
              </a:rPr>
              <a:t>Сенсорный монитор</a:t>
            </a:r>
          </a:p>
        </p:txBody>
      </p:sp>
    </p:spTree>
  </p:cSld>
  <p:clrMapOvr>
    <a:masterClrMapping/>
  </p:clrMapOvr>
  <p:transition spd="slow">
    <p:fade/>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1" name="Picture 3"/>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1259632" y="2763738"/>
            <a:ext cx="2520280" cy="2763465"/>
          </a:xfrm>
          <a:prstGeom prst="roundRect">
            <a:avLst>
              <a:gd name="adj" fmla="val 16667"/>
            </a:avLst>
          </a:prstGeom>
          <a:ln w="76200">
            <a:solidFill>
              <a:srgbClr val="FFC000"/>
            </a:solid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chemeClr val="accent1"/>
                </a:solidFill>
              </a14:hiddenFill>
            </a:ext>
          </a:extLst>
        </p:spPr>
      </p:pic>
      <p:sp>
        <p:nvSpPr>
          <p:cNvPr id="2" name="TextBox 1"/>
          <p:cNvSpPr txBox="1"/>
          <p:nvPr/>
        </p:nvSpPr>
        <p:spPr>
          <a:xfrm>
            <a:off x="1763713" y="355600"/>
            <a:ext cx="5545137" cy="708025"/>
          </a:xfrm>
          <a:prstGeom prst="rect">
            <a:avLst/>
          </a:prstGeom>
          <a:noFill/>
        </p:spPr>
        <p:txBody>
          <a:bodyPr>
            <a:spAutoFit/>
          </a:bodyPr>
          <a:lstStyle/>
          <a:p>
            <a:pPr fontAlgn="auto">
              <a:spcBef>
                <a:spcPts val="0"/>
              </a:spcBef>
              <a:spcAft>
                <a:spcPts val="0"/>
              </a:spcAft>
              <a:defRPr/>
            </a:pPr>
            <a:r>
              <a:rPr lang="ru-RU" sz="4000" b="1" dirty="0">
                <a:solidFill>
                  <a:srgbClr val="FFC000"/>
                </a:solidFill>
                <a:effectLst>
                  <a:outerShdw blurRad="38100" dist="38100" dir="2700000" algn="tl">
                    <a:srgbClr val="000000">
                      <a:alpha val="43137"/>
                    </a:srgbClr>
                  </a:outerShdw>
                </a:effectLst>
                <a:latin typeface="+mn-lt"/>
                <a:cs typeface="+mn-cs"/>
              </a:rPr>
              <a:t>Акустическая система</a:t>
            </a:r>
          </a:p>
        </p:txBody>
      </p:sp>
      <p:sp>
        <p:nvSpPr>
          <p:cNvPr id="17412" name="Прямоугольник 2"/>
          <p:cNvSpPr>
            <a:spLocks noChangeArrowheads="1"/>
          </p:cNvSpPr>
          <p:nvPr/>
        </p:nvSpPr>
        <p:spPr bwMode="auto">
          <a:xfrm>
            <a:off x="5508625" y="2273300"/>
            <a:ext cx="3024188" cy="2586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ru-RU">
                <a:solidFill>
                  <a:srgbClr val="FFC000"/>
                </a:solidFill>
                <a:latin typeface="Times New Roman" pitchFamily="18" charset="0"/>
              </a:rPr>
              <a:t>Акустическая система — громкоговоритель, предназначенный для использования в качестве функционального звена в бытовой радиоэлектронной аппаратуре, имеет высокие характеристики звуковоспроизведения.</a:t>
            </a:r>
          </a:p>
        </p:txBody>
      </p:sp>
      <p:pic>
        <p:nvPicPr>
          <p:cNvPr id="17413" name="Picture 5">
            <a:hlinkClick r:id="rId3" action="ppaction://hlinksldjump"/>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885113" y="6165850"/>
            <a:ext cx="1511300" cy="596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ransition spd="slow">
    <p:fade/>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787228" y="2900294"/>
            <a:ext cx="2810068" cy="2808312"/>
          </a:xfrm>
          <a:prstGeom prst="rect">
            <a:avLst/>
          </a:prstGeom>
          <a:ln w="190500" cap="sq">
            <a:solidFill>
              <a:srgbClr val="92D050"/>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a:extLst>
            <a:ext uri="{909E8E84-426E-40DD-AFC4-6F175D3DCCD1}">
              <a14:hiddenFill xmlns:a14="http://schemas.microsoft.com/office/drawing/2010/main">
                <a:solidFill>
                  <a:schemeClr val="accent1"/>
                </a:solidFill>
              </a14:hiddenFill>
            </a:ext>
          </a:extLst>
        </p:spPr>
      </p:pic>
      <p:sp>
        <p:nvSpPr>
          <p:cNvPr id="2" name="TextBox 1"/>
          <p:cNvSpPr txBox="1"/>
          <p:nvPr/>
        </p:nvSpPr>
        <p:spPr>
          <a:xfrm>
            <a:off x="3203575" y="404813"/>
            <a:ext cx="2952750" cy="708025"/>
          </a:xfrm>
          <a:prstGeom prst="rect">
            <a:avLst/>
          </a:prstGeom>
          <a:noFill/>
        </p:spPr>
        <p:txBody>
          <a:bodyPr>
            <a:spAutoFit/>
          </a:bodyPr>
          <a:lstStyle/>
          <a:p>
            <a:pPr fontAlgn="auto">
              <a:spcBef>
                <a:spcPts val="0"/>
              </a:spcBef>
              <a:spcAft>
                <a:spcPts val="0"/>
              </a:spcAft>
              <a:defRPr/>
            </a:pPr>
            <a:r>
              <a:rPr lang="ru-RU" sz="4000" b="1" dirty="0">
                <a:solidFill>
                  <a:srgbClr val="92D050"/>
                </a:solidFill>
                <a:effectLst>
                  <a:outerShdw blurRad="38100" dist="38100" dir="2700000" algn="tl">
                    <a:srgbClr val="000000">
                      <a:alpha val="43137"/>
                    </a:srgbClr>
                  </a:outerShdw>
                </a:effectLst>
                <a:latin typeface="+mn-lt"/>
                <a:cs typeface="+mn-cs"/>
              </a:rPr>
              <a:t>Принтер</a:t>
            </a:r>
          </a:p>
        </p:txBody>
      </p:sp>
      <p:sp>
        <p:nvSpPr>
          <p:cNvPr id="18436" name="Прямоугольник 2"/>
          <p:cNvSpPr>
            <a:spLocks noChangeArrowheads="1"/>
          </p:cNvSpPr>
          <p:nvPr/>
        </p:nvSpPr>
        <p:spPr bwMode="auto">
          <a:xfrm>
            <a:off x="971550" y="1412875"/>
            <a:ext cx="6534150"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ru-RU">
                <a:solidFill>
                  <a:srgbClr val="92D050"/>
                </a:solidFill>
                <a:latin typeface="Times New Roman" pitchFamily="18" charset="0"/>
              </a:rPr>
              <a:t>Принтер (от англ. print — печать) — периферийное устройство компьютера, предназначенное для перевода текста или графики на физический носитель из электронного вида.</a:t>
            </a:r>
          </a:p>
        </p:txBody>
      </p:sp>
      <p:pic>
        <p:nvPicPr>
          <p:cNvPr id="18437" name="Picture 3">
            <a:hlinkClick r:id="rId3" action="ppaction://hlinksldjump"/>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885113" y="6165850"/>
            <a:ext cx="1511300" cy="596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098" name="Picture 2"/>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4932040" y="2958454"/>
            <a:ext cx="3240360" cy="2691991"/>
          </a:xfrm>
          <a:prstGeom prst="rect">
            <a:avLst/>
          </a:prstGeom>
          <a:solidFill>
            <a:srgbClr val="FFFFFF">
              <a:shade val="85000"/>
            </a:srgbClr>
          </a:solidFill>
          <a:ln w="190500" cap="rnd">
            <a:solidFill>
              <a:srgbClr val="92D050"/>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a:extLst/>
        </p:spPr>
      </p:pic>
      <p:sp>
        <p:nvSpPr>
          <p:cNvPr id="18439" name="TextBox 3"/>
          <p:cNvSpPr txBox="1">
            <a:spLocks noChangeArrowheads="1"/>
          </p:cNvSpPr>
          <p:nvPr/>
        </p:nvSpPr>
        <p:spPr bwMode="auto">
          <a:xfrm>
            <a:off x="1403350" y="5980113"/>
            <a:ext cx="252095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Book Antiqua" pitchFamily="18" charset="0"/>
                <a:cs typeface="Arial" charset="0"/>
              </a:defRPr>
            </a:lvl1pPr>
            <a:lvl2pPr marL="742950" indent="-285750" eaLnBrk="0" hangingPunct="0">
              <a:defRPr>
                <a:solidFill>
                  <a:schemeClr val="tx1"/>
                </a:solidFill>
                <a:latin typeface="Book Antiqua" pitchFamily="18" charset="0"/>
                <a:cs typeface="Arial" charset="0"/>
              </a:defRPr>
            </a:lvl2pPr>
            <a:lvl3pPr marL="1143000" indent="-228600" eaLnBrk="0" hangingPunct="0">
              <a:defRPr>
                <a:solidFill>
                  <a:schemeClr val="tx1"/>
                </a:solidFill>
                <a:latin typeface="Book Antiqua" pitchFamily="18" charset="0"/>
                <a:cs typeface="Arial" charset="0"/>
              </a:defRPr>
            </a:lvl3pPr>
            <a:lvl4pPr marL="1600200" indent="-228600" eaLnBrk="0" hangingPunct="0">
              <a:defRPr>
                <a:solidFill>
                  <a:schemeClr val="tx1"/>
                </a:solidFill>
                <a:latin typeface="Book Antiqua" pitchFamily="18" charset="0"/>
                <a:cs typeface="Arial" charset="0"/>
              </a:defRPr>
            </a:lvl4pPr>
            <a:lvl5pPr marL="2057400" indent="-228600" eaLnBrk="0" hangingPunct="0">
              <a:defRPr>
                <a:solidFill>
                  <a:schemeClr val="tx1"/>
                </a:solidFill>
                <a:latin typeface="Book Antiqua" pitchFamily="18" charset="0"/>
                <a:cs typeface="Arial" charset="0"/>
              </a:defRPr>
            </a:lvl5pPr>
            <a:lvl6pPr marL="2514600" indent="-228600" eaLnBrk="0" fontAlgn="base" hangingPunct="0">
              <a:spcBef>
                <a:spcPct val="0"/>
              </a:spcBef>
              <a:spcAft>
                <a:spcPct val="0"/>
              </a:spcAft>
              <a:defRPr>
                <a:solidFill>
                  <a:schemeClr val="tx1"/>
                </a:solidFill>
                <a:latin typeface="Book Antiqua" pitchFamily="18" charset="0"/>
                <a:cs typeface="Arial" charset="0"/>
              </a:defRPr>
            </a:lvl6pPr>
            <a:lvl7pPr marL="2971800" indent="-228600" eaLnBrk="0" fontAlgn="base" hangingPunct="0">
              <a:spcBef>
                <a:spcPct val="0"/>
              </a:spcBef>
              <a:spcAft>
                <a:spcPct val="0"/>
              </a:spcAft>
              <a:defRPr>
                <a:solidFill>
                  <a:schemeClr val="tx1"/>
                </a:solidFill>
                <a:latin typeface="Book Antiqua" pitchFamily="18" charset="0"/>
                <a:cs typeface="Arial" charset="0"/>
              </a:defRPr>
            </a:lvl7pPr>
            <a:lvl8pPr marL="3429000" indent="-228600" eaLnBrk="0" fontAlgn="base" hangingPunct="0">
              <a:spcBef>
                <a:spcPct val="0"/>
              </a:spcBef>
              <a:spcAft>
                <a:spcPct val="0"/>
              </a:spcAft>
              <a:defRPr>
                <a:solidFill>
                  <a:schemeClr val="tx1"/>
                </a:solidFill>
                <a:latin typeface="Book Antiqua" pitchFamily="18" charset="0"/>
                <a:cs typeface="Arial" charset="0"/>
              </a:defRPr>
            </a:lvl8pPr>
            <a:lvl9pPr marL="3886200" indent="-228600" eaLnBrk="0" fontAlgn="base" hangingPunct="0">
              <a:spcBef>
                <a:spcPct val="0"/>
              </a:spcBef>
              <a:spcAft>
                <a:spcPct val="0"/>
              </a:spcAft>
              <a:defRPr>
                <a:solidFill>
                  <a:schemeClr val="tx1"/>
                </a:solidFill>
                <a:latin typeface="Book Antiqua" pitchFamily="18" charset="0"/>
                <a:cs typeface="Arial" charset="0"/>
              </a:defRPr>
            </a:lvl9pPr>
          </a:lstStyle>
          <a:p>
            <a:pPr eaLnBrk="1" hangingPunct="1"/>
            <a:r>
              <a:rPr lang="ru-RU">
                <a:solidFill>
                  <a:srgbClr val="92D050"/>
                </a:solidFill>
                <a:latin typeface="Times New Roman" pitchFamily="18" charset="0"/>
              </a:rPr>
              <a:t>Струйный</a:t>
            </a:r>
          </a:p>
        </p:txBody>
      </p:sp>
      <p:sp>
        <p:nvSpPr>
          <p:cNvPr id="18440" name="TextBox 4"/>
          <p:cNvSpPr txBox="1">
            <a:spLocks noChangeArrowheads="1"/>
          </p:cNvSpPr>
          <p:nvPr/>
        </p:nvSpPr>
        <p:spPr bwMode="auto">
          <a:xfrm>
            <a:off x="5940425" y="5964238"/>
            <a:ext cx="1944688"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Book Antiqua" pitchFamily="18" charset="0"/>
                <a:cs typeface="Arial" charset="0"/>
              </a:defRPr>
            </a:lvl1pPr>
            <a:lvl2pPr marL="742950" indent="-285750" eaLnBrk="0" hangingPunct="0">
              <a:defRPr>
                <a:solidFill>
                  <a:schemeClr val="tx1"/>
                </a:solidFill>
                <a:latin typeface="Book Antiqua" pitchFamily="18" charset="0"/>
                <a:cs typeface="Arial" charset="0"/>
              </a:defRPr>
            </a:lvl2pPr>
            <a:lvl3pPr marL="1143000" indent="-228600" eaLnBrk="0" hangingPunct="0">
              <a:defRPr>
                <a:solidFill>
                  <a:schemeClr val="tx1"/>
                </a:solidFill>
                <a:latin typeface="Book Antiqua" pitchFamily="18" charset="0"/>
                <a:cs typeface="Arial" charset="0"/>
              </a:defRPr>
            </a:lvl3pPr>
            <a:lvl4pPr marL="1600200" indent="-228600" eaLnBrk="0" hangingPunct="0">
              <a:defRPr>
                <a:solidFill>
                  <a:schemeClr val="tx1"/>
                </a:solidFill>
                <a:latin typeface="Book Antiqua" pitchFamily="18" charset="0"/>
                <a:cs typeface="Arial" charset="0"/>
              </a:defRPr>
            </a:lvl4pPr>
            <a:lvl5pPr marL="2057400" indent="-228600" eaLnBrk="0" hangingPunct="0">
              <a:defRPr>
                <a:solidFill>
                  <a:schemeClr val="tx1"/>
                </a:solidFill>
                <a:latin typeface="Book Antiqua" pitchFamily="18" charset="0"/>
                <a:cs typeface="Arial" charset="0"/>
              </a:defRPr>
            </a:lvl5pPr>
            <a:lvl6pPr marL="2514600" indent="-228600" eaLnBrk="0" fontAlgn="base" hangingPunct="0">
              <a:spcBef>
                <a:spcPct val="0"/>
              </a:spcBef>
              <a:spcAft>
                <a:spcPct val="0"/>
              </a:spcAft>
              <a:defRPr>
                <a:solidFill>
                  <a:schemeClr val="tx1"/>
                </a:solidFill>
                <a:latin typeface="Book Antiqua" pitchFamily="18" charset="0"/>
                <a:cs typeface="Arial" charset="0"/>
              </a:defRPr>
            </a:lvl6pPr>
            <a:lvl7pPr marL="2971800" indent="-228600" eaLnBrk="0" fontAlgn="base" hangingPunct="0">
              <a:spcBef>
                <a:spcPct val="0"/>
              </a:spcBef>
              <a:spcAft>
                <a:spcPct val="0"/>
              </a:spcAft>
              <a:defRPr>
                <a:solidFill>
                  <a:schemeClr val="tx1"/>
                </a:solidFill>
                <a:latin typeface="Book Antiqua" pitchFamily="18" charset="0"/>
                <a:cs typeface="Arial" charset="0"/>
              </a:defRPr>
            </a:lvl7pPr>
            <a:lvl8pPr marL="3429000" indent="-228600" eaLnBrk="0" fontAlgn="base" hangingPunct="0">
              <a:spcBef>
                <a:spcPct val="0"/>
              </a:spcBef>
              <a:spcAft>
                <a:spcPct val="0"/>
              </a:spcAft>
              <a:defRPr>
                <a:solidFill>
                  <a:schemeClr val="tx1"/>
                </a:solidFill>
                <a:latin typeface="Book Antiqua" pitchFamily="18" charset="0"/>
                <a:cs typeface="Arial" charset="0"/>
              </a:defRPr>
            </a:lvl8pPr>
            <a:lvl9pPr marL="3886200" indent="-228600" eaLnBrk="0" fontAlgn="base" hangingPunct="0">
              <a:spcBef>
                <a:spcPct val="0"/>
              </a:spcBef>
              <a:spcAft>
                <a:spcPct val="0"/>
              </a:spcAft>
              <a:defRPr>
                <a:solidFill>
                  <a:schemeClr val="tx1"/>
                </a:solidFill>
                <a:latin typeface="Book Antiqua" pitchFamily="18" charset="0"/>
                <a:cs typeface="Arial" charset="0"/>
              </a:defRPr>
            </a:lvl9pPr>
          </a:lstStyle>
          <a:p>
            <a:pPr eaLnBrk="1" hangingPunct="1"/>
            <a:r>
              <a:rPr lang="ru-RU">
                <a:solidFill>
                  <a:srgbClr val="92D050"/>
                </a:solidFill>
                <a:latin typeface="Times New Roman" pitchFamily="18" charset="0"/>
              </a:rPr>
              <a:t>Лазерный</a:t>
            </a:r>
          </a:p>
        </p:txBody>
      </p:sp>
    </p:spTree>
  </p:cSld>
  <p:clrMapOvr>
    <a:masterClrMapping/>
  </p:clrMapOvr>
  <p:transition spd="slow">
    <p:checker/>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Прямоугольник 2"/>
          <p:cNvSpPr>
            <a:spLocks noChangeArrowheads="1"/>
          </p:cNvSpPr>
          <p:nvPr/>
        </p:nvSpPr>
        <p:spPr bwMode="auto">
          <a:xfrm>
            <a:off x="5219700" y="2082800"/>
            <a:ext cx="3240088" cy="314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ru-RU">
                <a:solidFill>
                  <a:srgbClr val="00B0F0"/>
                </a:solidFill>
                <a:latin typeface="Times New Roman" pitchFamily="18" charset="0"/>
              </a:rPr>
              <a:t>Сканер изображений — устройство для считывания двумерного (плоского) изображения и представления его в растровой электронной форме. После этого возможна программная обработка полученных данных с целью распознавания сканированного текста или векторизации графики.</a:t>
            </a:r>
          </a:p>
        </p:txBody>
      </p:sp>
      <p:pic>
        <p:nvPicPr>
          <p:cNvPr id="4098" name="Picture 2"/>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395536" y="2420888"/>
            <a:ext cx="4128939" cy="2246143"/>
          </a:xfrm>
          <a:prstGeom prst="roundRect">
            <a:avLst>
              <a:gd name="adj" fmla="val 4167"/>
            </a:avLst>
          </a:prstGeom>
          <a:solidFill>
            <a:srgbClr val="FFFFFF"/>
          </a:solidFill>
          <a:ln w="76200">
            <a:solidFill>
              <a:srgbClr val="00B0F0"/>
            </a:solidFill>
            <a:miter lim="800000"/>
            <a:headEnd/>
            <a:tailEnd/>
          </a:ln>
          <a:effectLst>
            <a:reflection blurRad="12700" stA="33000" endPos="28000" dist="5000" dir="5400000" sy="-100000" algn="bl" rotWithShape="0"/>
          </a:effectLst>
          <a:scene3d>
            <a:camera prst="orthographicFront"/>
            <a:lightRig rig="threePt" dir="t">
              <a:rot lat="0" lon="0" rev="2700000"/>
            </a:lightRig>
          </a:scene3d>
          <a:sp3d contourW="6350">
            <a:bevelT h="38100"/>
            <a:contourClr>
              <a:srgbClr val="C0C0C0"/>
            </a:contourClr>
          </a:sp3d>
          <a:extLs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extBox 3"/>
          <p:cNvSpPr txBox="1"/>
          <p:nvPr/>
        </p:nvSpPr>
        <p:spPr>
          <a:xfrm>
            <a:off x="3336925" y="836613"/>
            <a:ext cx="2374900" cy="708025"/>
          </a:xfrm>
          <a:prstGeom prst="rect">
            <a:avLst/>
          </a:prstGeom>
          <a:noFill/>
        </p:spPr>
        <p:txBody>
          <a:bodyPr>
            <a:spAutoFit/>
          </a:bodyPr>
          <a:lstStyle/>
          <a:p>
            <a:pPr fontAlgn="auto">
              <a:spcBef>
                <a:spcPts val="0"/>
              </a:spcBef>
              <a:spcAft>
                <a:spcPts val="0"/>
              </a:spcAft>
              <a:defRPr/>
            </a:pPr>
            <a:r>
              <a:rPr lang="ru-RU" sz="4000" b="1" dirty="0">
                <a:solidFill>
                  <a:srgbClr val="00B0F0"/>
                </a:solidFill>
                <a:effectLst>
                  <a:outerShdw blurRad="38100" dist="38100" dir="2700000" algn="tl">
                    <a:srgbClr val="000000">
                      <a:alpha val="43137"/>
                    </a:srgbClr>
                  </a:outerShdw>
                </a:effectLst>
                <a:latin typeface="+mn-lt"/>
                <a:cs typeface="+mn-cs"/>
              </a:rPr>
              <a:t>Сканер</a:t>
            </a:r>
          </a:p>
        </p:txBody>
      </p:sp>
      <p:pic>
        <p:nvPicPr>
          <p:cNvPr id="19461" name="Picture 3">
            <a:hlinkClick r:id="rId3" action="ppaction://hlinksldjump"/>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885113" y="6165850"/>
            <a:ext cx="1511300" cy="596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ransition spd="slow">
    <p:push dir="u"/>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755576" y="2582482"/>
            <a:ext cx="2304256" cy="3072341"/>
          </a:xfrm>
          <a:prstGeom prst="ellipse">
            <a:avLst/>
          </a:prstGeom>
          <a:ln w="76200">
            <a:solidFill>
              <a:srgbClr val="FF0000"/>
            </a:solidFill>
            <a:miter lim="800000"/>
            <a:headEnd/>
            <a:tailEnd/>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a:extLst>
            <a:ext uri="{909E8E84-426E-40DD-AFC4-6F175D3DCCD1}">
              <a14:hiddenFill xmlns:a14="http://schemas.microsoft.com/office/drawing/2010/main">
                <a:solidFill>
                  <a:schemeClr val="accent1"/>
                </a:solidFill>
              </a14:hiddenFill>
            </a:ext>
          </a:extLst>
        </p:spPr>
      </p:pic>
      <p:sp>
        <p:nvSpPr>
          <p:cNvPr id="2" name="TextBox 1"/>
          <p:cNvSpPr txBox="1"/>
          <p:nvPr/>
        </p:nvSpPr>
        <p:spPr>
          <a:xfrm>
            <a:off x="2843213" y="519113"/>
            <a:ext cx="3911600" cy="708025"/>
          </a:xfrm>
          <a:prstGeom prst="rect">
            <a:avLst/>
          </a:prstGeom>
          <a:noFill/>
        </p:spPr>
        <p:txBody>
          <a:bodyPr>
            <a:spAutoFit/>
          </a:bodyPr>
          <a:lstStyle/>
          <a:p>
            <a:pPr fontAlgn="auto">
              <a:spcBef>
                <a:spcPts val="0"/>
              </a:spcBef>
              <a:spcAft>
                <a:spcPts val="0"/>
              </a:spcAft>
              <a:defRPr/>
            </a:pPr>
            <a:r>
              <a:rPr lang="ru-RU" sz="4000" b="1" dirty="0">
                <a:solidFill>
                  <a:srgbClr val="FF0000"/>
                </a:solidFill>
                <a:effectLst>
                  <a:outerShdw blurRad="38100" dist="38100" dir="2700000" algn="tl">
                    <a:srgbClr val="000000">
                      <a:alpha val="43137"/>
                    </a:srgbClr>
                  </a:outerShdw>
                </a:effectLst>
                <a:latin typeface="+mn-lt"/>
                <a:cs typeface="+mn-cs"/>
              </a:rPr>
              <a:t>Веб-камера</a:t>
            </a:r>
          </a:p>
        </p:txBody>
      </p:sp>
      <p:sp>
        <p:nvSpPr>
          <p:cNvPr id="20484" name="Прямоугольник 2"/>
          <p:cNvSpPr>
            <a:spLocks noChangeArrowheads="1"/>
          </p:cNvSpPr>
          <p:nvPr/>
        </p:nvSpPr>
        <p:spPr bwMode="auto">
          <a:xfrm>
            <a:off x="5508625" y="2179638"/>
            <a:ext cx="3078163" cy="314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ru-RU">
                <a:solidFill>
                  <a:srgbClr val="FF0000"/>
                </a:solidFill>
                <a:latin typeface="Times New Roman" pitchFamily="18" charset="0"/>
              </a:rPr>
              <a:t>Веб-камера— цифровая видео или фотокамера, способная в реальном времени фиксировать изображения, предназначенные для дальнейшей передачи по сети Интернет (в программах типа Skype, Instant Messenger или в любом другом видеоприложении).</a:t>
            </a:r>
          </a:p>
        </p:txBody>
      </p:sp>
      <p:pic>
        <p:nvPicPr>
          <p:cNvPr id="20485" name="Picture 3">
            <a:hlinkClick r:id="rId3" action="ppaction://hlinksldjump"/>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913688" y="6165850"/>
            <a:ext cx="1511300" cy="596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ransition spd="slow">
    <p:fade/>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Прямоугольник 1"/>
          <p:cNvSpPr>
            <a:spLocks noChangeArrowheads="1"/>
          </p:cNvSpPr>
          <p:nvPr/>
        </p:nvSpPr>
        <p:spPr bwMode="auto">
          <a:xfrm>
            <a:off x="5076825" y="2073275"/>
            <a:ext cx="3382963" cy="2862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ru-RU">
                <a:solidFill>
                  <a:srgbClr val="FF0000"/>
                </a:solidFill>
                <a:latin typeface="Times New Roman" pitchFamily="18" charset="0"/>
              </a:rPr>
              <a:t>Компьютерный блок питания — вторичный источник электропитания, предназначенный для снабжения узлов компьютера электрической энергией постоянного тока, а также преобразования сетевого напряжения до заданных значений.</a:t>
            </a:r>
          </a:p>
        </p:txBody>
      </p:sp>
      <p:sp>
        <p:nvSpPr>
          <p:cNvPr id="3" name="TextBox 2"/>
          <p:cNvSpPr txBox="1"/>
          <p:nvPr/>
        </p:nvSpPr>
        <p:spPr>
          <a:xfrm>
            <a:off x="2195736" y="396549"/>
            <a:ext cx="5229708" cy="707886"/>
          </a:xfrm>
          <a:prstGeom prst="rect">
            <a:avLst/>
          </a:prstGeom>
          <a:noFill/>
        </p:spPr>
        <p:txBody>
          <a:bodyPr>
            <a:spAutoFit/>
          </a:bodyPr>
          <a:lstStyle/>
          <a:p>
            <a:pPr fontAlgn="auto">
              <a:spcBef>
                <a:spcPts val="0"/>
              </a:spcBef>
              <a:spcAft>
                <a:spcPts val="0"/>
              </a:spcAft>
              <a:defRPr/>
            </a:pPr>
            <a:r>
              <a:rPr lang="ru-RU" sz="4000" b="1" cap="all" dirty="0">
                <a:ln w="9000" cmpd="sng">
                  <a:solidFill>
                    <a:srgbClr val="FF0000"/>
                  </a:solidFill>
                  <a:prstDash val="solid"/>
                </a:ln>
                <a:solidFill>
                  <a:srgbClr val="FF0000"/>
                </a:solidFill>
                <a:effectLst>
                  <a:reflection blurRad="12700" stA="28000" endPos="45000" dist="1000" dir="5400000" sy="-100000" algn="bl" rotWithShape="0"/>
                </a:effectLst>
                <a:latin typeface="+mn-lt"/>
                <a:cs typeface="+mn-cs"/>
              </a:rPr>
              <a:t>Блок питания</a:t>
            </a:r>
          </a:p>
        </p:txBody>
      </p:sp>
      <p:pic>
        <p:nvPicPr>
          <p:cNvPr id="5122" name="Picture 2"/>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683568" y="2492895"/>
            <a:ext cx="3242035" cy="2461245"/>
          </a:xfrm>
          <a:prstGeom prst="roundRect">
            <a:avLst>
              <a:gd name="adj" fmla="val 4167"/>
            </a:avLst>
          </a:prstGeom>
          <a:solidFill>
            <a:srgbClr val="FFFFFF"/>
          </a:solidFill>
          <a:ln w="76200">
            <a:solidFill>
              <a:srgbClr val="FF0000"/>
            </a:solidFill>
            <a:miter lim="800000"/>
            <a:headEnd/>
            <a:tailEnd/>
          </a:ln>
          <a:effectLst>
            <a:reflection blurRad="12700" stA="28000" endPos="28000" dist="5000" dir="5400000" sy="-100000" algn="bl" rotWithShape="0"/>
          </a:effectLst>
          <a:scene3d>
            <a:camera prst="orthographicFront"/>
            <a:lightRig rig="threePt" dir="t">
              <a:rot lat="0" lon="0" rev="2700000"/>
            </a:lightRig>
          </a:scene3d>
          <a:sp3d>
            <a:bevelT h="38100"/>
            <a:contourClr>
              <a:srgbClr val="C0C0C0"/>
            </a:contourClr>
          </a:sp3d>
          <a:extLs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1509" name="Picture 3">
            <a:hlinkClick r:id="rId3" action="ppaction://hlinksldjump"/>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812088" y="6021388"/>
            <a:ext cx="1511300" cy="596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ransition spd="slow">
    <p:fade/>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23528" y="332656"/>
            <a:ext cx="5760640" cy="646331"/>
          </a:xfrm>
          <a:prstGeom prst="rect">
            <a:avLst/>
          </a:prstGeom>
          <a:noFill/>
        </p:spPr>
        <p:txBody>
          <a:bodyPr>
            <a:spAutoFit/>
            <a:scene3d>
              <a:camera prst="orthographicFront"/>
              <a:lightRig rig="soft" dir="t">
                <a:rot lat="0" lon="0" rev="10800000"/>
              </a:lightRig>
            </a:scene3d>
            <a:sp3d>
              <a:bevelT w="27940" h="12700"/>
              <a:contourClr>
                <a:srgbClr val="DDDDDD"/>
              </a:contourClr>
            </a:sp3d>
          </a:bodyPr>
          <a:lstStyle/>
          <a:p>
            <a:pPr fontAlgn="auto">
              <a:spcBef>
                <a:spcPts val="0"/>
              </a:spcBef>
              <a:spcAft>
                <a:spcPts val="0"/>
              </a:spcAft>
              <a:defRPr/>
            </a:pPr>
            <a:r>
              <a:rPr lang="ru-RU" sz="3600" b="1" spc="150" dirty="0">
                <a:ln w="11430"/>
                <a:solidFill>
                  <a:srgbClr val="F8F8F8"/>
                </a:solidFill>
                <a:effectLst>
                  <a:outerShdw blurRad="25400" algn="tl" rotWithShape="0">
                    <a:srgbClr val="000000">
                      <a:alpha val="43000"/>
                    </a:srgbClr>
                  </a:outerShdw>
                </a:effectLst>
                <a:latin typeface="+mn-lt"/>
                <a:cs typeface="+mn-cs"/>
              </a:rPr>
              <a:t>История компьютера</a:t>
            </a:r>
          </a:p>
        </p:txBody>
      </p:sp>
      <p:sp>
        <p:nvSpPr>
          <p:cNvPr id="22531" name="Прямоугольник 2"/>
          <p:cNvSpPr>
            <a:spLocks noChangeArrowheads="1"/>
          </p:cNvSpPr>
          <p:nvPr/>
        </p:nvSpPr>
        <p:spPr bwMode="auto">
          <a:xfrm>
            <a:off x="487363" y="1196975"/>
            <a:ext cx="5237162" cy="2030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a:r>
              <a:rPr lang="ru-RU">
                <a:latin typeface="Times New Roman" pitchFamily="18" charset="0"/>
              </a:rPr>
              <a:t>	В первой половине XIX в. английский математик Чарльз Бэббидж попытался построить универсальное вычислительное устройство, то есть компьютер (Бэббидж называл его Аналитической машиной). Именно Бэббидж впервые додумался до того, что компьютер должен содержать память и управляться с помощью программы. </a:t>
            </a:r>
          </a:p>
        </p:txBody>
      </p:sp>
      <p:sp>
        <p:nvSpPr>
          <p:cNvPr id="22532" name="Прямоугольник 3"/>
          <p:cNvSpPr>
            <a:spLocks noChangeArrowheads="1"/>
          </p:cNvSpPr>
          <p:nvPr/>
        </p:nvSpPr>
        <p:spPr bwMode="auto">
          <a:xfrm>
            <a:off x="461963" y="3259138"/>
            <a:ext cx="8045450" cy="1754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a:r>
              <a:rPr lang="ru-RU">
                <a:latin typeface="Times New Roman" pitchFamily="18" charset="0"/>
              </a:rPr>
              <a:t>	В 40-ходах XX в. сразу несколько групп исследователей повторили попытку Бэббиджа на основе техники XX в. — электромеханических реле. Первым из них был немецкий инженер Конрад Цузе, который в 1941 г. построил небольшой компьютер на основе нескольких электромеханических реле. А в США в 1943 г. на одном из предприятий фирмы IBM американец Говард Эйкен создал более мощный компьютер под названием «Марк-1». </a:t>
            </a:r>
          </a:p>
        </p:txBody>
      </p:sp>
      <p:sp>
        <p:nvSpPr>
          <p:cNvPr id="22533" name="Прямоугольник 4"/>
          <p:cNvSpPr>
            <a:spLocks noChangeArrowheads="1"/>
          </p:cNvSpPr>
          <p:nvPr/>
        </p:nvSpPr>
        <p:spPr bwMode="auto">
          <a:xfrm>
            <a:off x="487363" y="5013325"/>
            <a:ext cx="8208962" cy="1477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a:r>
              <a:rPr lang="ru-RU">
                <a:latin typeface="Times New Roman" pitchFamily="18" charset="0"/>
              </a:rPr>
              <a:t>	Однако электромеханические реле работают весьма медленно и недостаточно надежно. Поэтому начиная с 1943 г. в США группа специалистов под руководством Джона Мочли и Преспера Экерта начала конструировать компьютер ENIAC на основе на основе электронных ламп. Созданный ими компьютер работал в тысячу раз быстрее, чем Марк-1. </a:t>
            </a:r>
          </a:p>
        </p:txBody>
      </p:sp>
      <p:pic>
        <p:nvPicPr>
          <p:cNvPr id="2253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826125" y="765175"/>
            <a:ext cx="3024188" cy="2343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ransition spd="slow">
    <p:wheel spokes="1"/>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2571736" y="369919"/>
            <a:ext cx="5072098" cy="707886"/>
          </a:xfrm>
          <a:prstGeom prst="rect">
            <a:avLst/>
          </a:prstGeom>
          <a:noFill/>
        </p:spPr>
        <p:txBody>
          <a:bodyPr>
            <a:spAutoFit/>
          </a:bodyPr>
          <a:lstStyle/>
          <a:p>
            <a:pPr fontAlgn="auto">
              <a:spcBef>
                <a:spcPts val="0"/>
              </a:spcBef>
              <a:spcAft>
                <a:spcPts val="0"/>
              </a:spcAft>
              <a:defRPr/>
            </a:pPr>
            <a:r>
              <a:rPr lang="ru-RU" sz="40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mn-lt"/>
                <a:cs typeface="+mn-cs"/>
              </a:rPr>
              <a:t>Архитектура:</a:t>
            </a:r>
          </a:p>
        </p:txBody>
      </p:sp>
      <p:sp>
        <p:nvSpPr>
          <p:cNvPr id="5" name="TextBox 4"/>
          <p:cNvSpPr txBox="1"/>
          <p:nvPr/>
        </p:nvSpPr>
        <p:spPr>
          <a:xfrm>
            <a:off x="1000100" y="5500702"/>
            <a:ext cx="2928958" cy="461665"/>
          </a:xfrm>
          <a:prstGeom prst="rect">
            <a:avLst/>
          </a:prstGeom>
          <a:noFill/>
        </p:spPr>
        <p:txBody>
          <a:bodyPr>
            <a:spAutoFit/>
          </a:bodyPr>
          <a:lstStyle/>
          <a:p>
            <a:pPr fontAlgn="auto">
              <a:spcBef>
                <a:spcPts val="0"/>
              </a:spcBef>
              <a:spcAft>
                <a:spcPts val="0"/>
              </a:spcAft>
              <a:defRPr/>
            </a:pPr>
            <a:r>
              <a:rPr lang="ru-RU" sz="24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mn-lt"/>
                <a:cs typeface="+mn-cs"/>
                <a:hlinkClick r:id="rId3" action="ppaction://hlinksldjump"/>
              </a:rPr>
              <a:t>Материнская плата</a:t>
            </a:r>
            <a:endParaRPr lang="ru-RU" sz="24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mn-lt"/>
              <a:cs typeface="+mn-cs"/>
            </a:endParaRPr>
          </a:p>
        </p:txBody>
      </p:sp>
      <p:sp>
        <p:nvSpPr>
          <p:cNvPr id="6" name="TextBox 5"/>
          <p:cNvSpPr txBox="1"/>
          <p:nvPr/>
        </p:nvSpPr>
        <p:spPr>
          <a:xfrm>
            <a:off x="3143240" y="2214554"/>
            <a:ext cx="2643206" cy="707886"/>
          </a:xfrm>
          <a:prstGeom prst="rect">
            <a:avLst/>
          </a:prstGeom>
          <a:noFill/>
        </p:spPr>
        <p:txBody>
          <a:bodyPr>
            <a:spAutoFit/>
          </a:bodyPr>
          <a:lstStyle/>
          <a:p>
            <a:pPr fontAlgn="auto">
              <a:spcBef>
                <a:spcPts val="0"/>
              </a:spcBef>
              <a:spcAft>
                <a:spcPts val="0"/>
              </a:spcAft>
              <a:defRPr/>
            </a:pPr>
            <a:r>
              <a:rPr lang="ru-RU" sz="40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mn-lt"/>
                <a:cs typeface="+mn-cs"/>
              </a:rPr>
              <a:t>Корпус</a:t>
            </a:r>
            <a:endParaRPr lang="ru-RU" sz="4000" dirty="0">
              <a:latin typeface="+mn-lt"/>
              <a:cs typeface="+mn-cs"/>
            </a:endParaRPr>
          </a:p>
        </p:txBody>
      </p:sp>
      <p:cxnSp>
        <p:nvCxnSpPr>
          <p:cNvPr id="35" name="Соединительная линия уступом 34"/>
          <p:cNvCxnSpPr>
            <a:stCxn id="5" idx="0"/>
          </p:cNvCxnSpPr>
          <p:nvPr/>
        </p:nvCxnSpPr>
        <p:spPr>
          <a:xfrm rot="5400000" flipH="1" flipV="1">
            <a:off x="1803400" y="3446463"/>
            <a:ext cx="2714625" cy="1393825"/>
          </a:xfrm>
          <a:prstGeom prst="bentConnector3">
            <a:avLst>
              <a:gd name="adj1" fmla="val 50000"/>
            </a:avLst>
          </a:prstGeom>
          <a:ln>
            <a:solidFill>
              <a:srgbClr val="FFFF00"/>
            </a:solidFill>
            <a:tailEnd type="arrow"/>
          </a:ln>
        </p:spPr>
        <p:style>
          <a:lnRef idx="1">
            <a:schemeClr val="accent1"/>
          </a:lnRef>
          <a:fillRef idx="0">
            <a:schemeClr val="accent1"/>
          </a:fillRef>
          <a:effectRef idx="0">
            <a:schemeClr val="accent1"/>
          </a:effectRef>
          <a:fontRef idx="minor">
            <a:schemeClr val="tx1"/>
          </a:fontRef>
        </p:style>
      </p:cxnSp>
      <p:sp>
        <p:nvSpPr>
          <p:cNvPr id="43" name="TextBox 42"/>
          <p:cNvSpPr txBox="1"/>
          <p:nvPr/>
        </p:nvSpPr>
        <p:spPr>
          <a:xfrm>
            <a:off x="4286248" y="5214950"/>
            <a:ext cx="3429024" cy="461665"/>
          </a:xfrm>
          <a:prstGeom prst="rect">
            <a:avLst/>
          </a:prstGeom>
          <a:noFill/>
        </p:spPr>
        <p:txBody>
          <a:bodyPr>
            <a:spAutoFit/>
          </a:bodyPr>
          <a:lstStyle/>
          <a:p>
            <a:pPr fontAlgn="auto">
              <a:spcBef>
                <a:spcPts val="0"/>
              </a:spcBef>
              <a:spcAft>
                <a:spcPts val="0"/>
              </a:spcAft>
              <a:defRPr/>
            </a:pPr>
            <a:r>
              <a:rPr lang="ru-RU" sz="24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mn-lt"/>
                <a:cs typeface="+mn-cs"/>
                <a:hlinkClick r:id="rId4" action="ppaction://hlinksldjump"/>
              </a:rPr>
              <a:t>Дисководы (</a:t>
            </a:r>
            <a:r>
              <a:rPr lang="en-US" sz="24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mn-lt"/>
                <a:cs typeface="+mn-cs"/>
                <a:hlinkClick r:id="rId4" action="ppaction://hlinksldjump"/>
              </a:rPr>
              <a:t>CD, DVD)</a:t>
            </a:r>
            <a:endParaRPr lang="ru-RU" sz="24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mn-lt"/>
              <a:cs typeface="+mn-cs"/>
            </a:endParaRPr>
          </a:p>
        </p:txBody>
      </p:sp>
      <p:cxnSp>
        <p:nvCxnSpPr>
          <p:cNvPr id="46" name="Соединительная линия уступом 45"/>
          <p:cNvCxnSpPr>
            <a:stCxn id="43" idx="0"/>
          </p:cNvCxnSpPr>
          <p:nvPr/>
        </p:nvCxnSpPr>
        <p:spPr>
          <a:xfrm rot="16200000" flipV="1">
            <a:off x="4000500" y="3214688"/>
            <a:ext cx="2357438" cy="1643062"/>
          </a:xfrm>
          <a:prstGeom prst="bentConnector3">
            <a:avLst>
              <a:gd name="adj1" fmla="val 50000"/>
            </a:avLst>
          </a:prstGeom>
          <a:ln>
            <a:solidFill>
              <a:srgbClr val="FFFF00"/>
            </a:solidFill>
            <a:tailEnd type="arrow"/>
          </a:ln>
        </p:spPr>
        <p:style>
          <a:lnRef idx="1">
            <a:schemeClr val="accent1"/>
          </a:lnRef>
          <a:fillRef idx="0">
            <a:schemeClr val="accent1"/>
          </a:fillRef>
          <a:effectRef idx="0">
            <a:schemeClr val="accent1"/>
          </a:effectRef>
          <a:fontRef idx="minor">
            <a:schemeClr val="tx1"/>
          </a:fontRef>
        </p:style>
      </p:cxnSp>
      <p:sp>
        <p:nvSpPr>
          <p:cNvPr id="61" name="TextBox 60"/>
          <p:cNvSpPr txBox="1"/>
          <p:nvPr/>
        </p:nvSpPr>
        <p:spPr>
          <a:xfrm>
            <a:off x="6286512" y="3571876"/>
            <a:ext cx="2357454" cy="461665"/>
          </a:xfrm>
          <a:prstGeom prst="rect">
            <a:avLst/>
          </a:prstGeom>
          <a:noFill/>
        </p:spPr>
        <p:txBody>
          <a:bodyPr>
            <a:spAutoFit/>
          </a:bodyPr>
          <a:lstStyle/>
          <a:p>
            <a:pPr fontAlgn="auto">
              <a:spcBef>
                <a:spcPts val="0"/>
              </a:spcBef>
              <a:spcAft>
                <a:spcPts val="0"/>
              </a:spcAft>
              <a:defRPr/>
            </a:pPr>
            <a:r>
              <a:rPr lang="ru-RU" sz="24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mn-lt"/>
                <a:cs typeface="+mn-cs"/>
                <a:hlinkClick r:id="rId5" action="ppaction://hlinksldjump"/>
              </a:rPr>
              <a:t>Жесткий диск</a:t>
            </a:r>
            <a:endParaRPr lang="ru-RU" sz="24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mn-lt"/>
              <a:cs typeface="+mn-cs"/>
            </a:endParaRPr>
          </a:p>
        </p:txBody>
      </p:sp>
      <p:cxnSp>
        <p:nvCxnSpPr>
          <p:cNvPr id="63" name="Shape 62"/>
          <p:cNvCxnSpPr>
            <a:stCxn id="61" idx="1"/>
          </p:cNvCxnSpPr>
          <p:nvPr/>
        </p:nvCxnSpPr>
        <p:spPr>
          <a:xfrm rot="10800000">
            <a:off x="5286375" y="2786063"/>
            <a:ext cx="1000125" cy="1016000"/>
          </a:xfrm>
          <a:prstGeom prst="bentConnector2">
            <a:avLst/>
          </a:prstGeom>
          <a:ln>
            <a:solidFill>
              <a:srgbClr val="FFFF00"/>
            </a:solidFill>
            <a:tailEnd type="arrow"/>
          </a:ln>
        </p:spPr>
        <p:style>
          <a:lnRef idx="1">
            <a:schemeClr val="accent1"/>
          </a:lnRef>
          <a:fillRef idx="0">
            <a:schemeClr val="accent1"/>
          </a:fillRef>
          <a:effectRef idx="0">
            <a:schemeClr val="accent1"/>
          </a:effectRef>
          <a:fontRef idx="minor">
            <a:schemeClr val="tx1"/>
          </a:fontRef>
        </p:style>
      </p:cxnSp>
      <p:sp>
        <p:nvSpPr>
          <p:cNvPr id="69" name="TextBox 68"/>
          <p:cNvSpPr txBox="1"/>
          <p:nvPr/>
        </p:nvSpPr>
        <p:spPr>
          <a:xfrm>
            <a:off x="7072330" y="2714620"/>
            <a:ext cx="1571636" cy="461665"/>
          </a:xfrm>
          <a:prstGeom prst="rect">
            <a:avLst/>
          </a:prstGeom>
          <a:noFill/>
        </p:spPr>
        <p:txBody>
          <a:bodyPr>
            <a:spAutoFit/>
          </a:bodyPr>
          <a:lstStyle/>
          <a:p>
            <a:pPr fontAlgn="auto">
              <a:spcBef>
                <a:spcPts val="0"/>
              </a:spcBef>
              <a:spcAft>
                <a:spcPts val="0"/>
              </a:spcAft>
              <a:defRPr/>
            </a:pPr>
            <a:r>
              <a:rPr lang="ru-RU" sz="24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mn-lt"/>
                <a:cs typeface="+mn-cs"/>
                <a:hlinkClick r:id="rId6" action="ppaction://hlinksldjump"/>
              </a:rPr>
              <a:t>Мышь</a:t>
            </a:r>
            <a:r>
              <a:rPr lang="ru-RU" dirty="0">
                <a:latin typeface="+mn-lt"/>
                <a:cs typeface="+mn-cs"/>
              </a:rPr>
              <a:t> </a:t>
            </a:r>
          </a:p>
        </p:txBody>
      </p:sp>
      <p:cxnSp>
        <p:nvCxnSpPr>
          <p:cNvPr id="71" name="Shape 70"/>
          <p:cNvCxnSpPr/>
          <p:nvPr/>
        </p:nvCxnSpPr>
        <p:spPr>
          <a:xfrm rot="10800000">
            <a:off x="5429250" y="2571750"/>
            <a:ext cx="1643063" cy="357188"/>
          </a:xfrm>
          <a:prstGeom prst="bentConnector3">
            <a:avLst>
              <a:gd name="adj1" fmla="val 50000"/>
            </a:avLst>
          </a:prstGeom>
          <a:ln>
            <a:solidFill>
              <a:srgbClr val="FFFF00"/>
            </a:solidFill>
            <a:tailEnd type="arrow"/>
          </a:ln>
        </p:spPr>
        <p:style>
          <a:lnRef idx="1">
            <a:schemeClr val="accent1"/>
          </a:lnRef>
          <a:fillRef idx="0">
            <a:schemeClr val="accent1"/>
          </a:fillRef>
          <a:effectRef idx="0">
            <a:schemeClr val="accent1"/>
          </a:effectRef>
          <a:fontRef idx="minor">
            <a:schemeClr val="tx1"/>
          </a:fontRef>
        </p:style>
      </p:cxnSp>
      <p:sp>
        <p:nvSpPr>
          <p:cNvPr id="78" name="TextBox 77"/>
          <p:cNvSpPr txBox="1"/>
          <p:nvPr/>
        </p:nvSpPr>
        <p:spPr>
          <a:xfrm>
            <a:off x="6715108" y="1849104"/>
            <a:ext cx="2714644" cy="461665"/>
          </a:xfrm>
          <a:prstGeom prst="rect">
            <a:avLst/>
          </a:prstGeom>
          <a:noFill/>
        </p:spPr>
        <p:txBody>
          <a:bodyPr>
            <a:spAutoFit/>
          </a:bodyPr>
          <a:lstStyle/>
          <a:p>
            <a:pPr fontAlgn="auto">
              <a:spcBef>
                <a:spcPts val="0"/>
              </a:spcBef>
              <a:spcAft>
                <a:spcPts val="0"/>
              </a:spcAft>
              <a:defRPr/>
            </a:pPr>
            <a:r>
              <a:rPr lang="ru-RU" sz="24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mn-lt"/>
                <a:cs typeface="+mn-cs"/>
                <a:hlinkClick r:id="rId7" action="ppaction://hlinksldjump"/>
              </a:rPr>
              <a:t>Клавиатура</a:t>
            </a:r>
            <a:endParaRPr lang="ru-RU" sz="24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mn-lt"/>
              <a:cs typeface="+mn-cs"/>
            </a:endParaRPr>
          </a:p>
        </p:txBody>
      </p:sp>
      <p:cxnSp>
        <p:nvCxnSpPr>
          <p:cNvPr id="80" name="Shape 79"/>
          <p:cNvCxnSpPr>
            <a:stCxn id="78" idx="1"/>
            <a:endCxn id="6" idx="0"/>
          </p:cNvCxnSpPr>
          <p:nvPr/>
        </p:nvCxnSpPr>
        <p:spPr>
          <a:xfrm rot="10800000" flipV="1">
            <a:off x="4465638" y="2079625"/>
            <a:ext cx="2249487" cy="134938"/>
          </a:xfrm>
          <a:prstGeom prst="bentConnector2">
            <a:avLst/>
          </a:prstGeom>
          <a:ln>
            <a:solidFill>
              <a:srgbClr val="FFFF00"/>
            </a:solidFill>
            <a:tailEnd type="arrow"/>
          </a:ln>
        </p:spPr>
        <p:style>
          <a:lnRef idx="1">
            <a:schemeClr val="accent1"/>
          </a:lnRef>
          <a:fillRef idx="0">
            <a:schemeClr val="accent1"/>
          </a:fillRef>
          <a:effectRef idx="0">
            <a:schemeClr val="accent1"/>
          </a:effectRef>
          <a:fontRef idx="minor">
            <a:schemeClr val="tx1"/>
          </a:fontRef>
        </p:style>
      </p:cxnSp>
      <p:sp>
        <p:nvSpPr>
          <p:cNvPr id="22" name="TextBox 21"/>
          <p:cNvSpPr txBox="1"/>
          <p:nvPr/>
        </p:nvSpPr>
        <p:spPr>
          <a:xfrm>
            <a:off x="571472" y="1500174"/>
            <a:ext cx="1500198" cy="461665"/>
          </a:xfrm>
          <a:prstGeom prst="rect">
            <a:avLst/>
          </a:prstGeom>
          <a:noFill/>
        </p:spPr>
        <p:txBody>
          <a:bodyPr>
            <a:spAutoFit/>
          </a:bodyPr>
          <a:lstStyle/>
          <a:p>
            <a:pPr algn="ctr" fontAlgn="auto">
              <a:spcBef>
                <a:spcPts val="0"/>
              </a:spcBef>
              <a:spcAft>
                <a:spcPts val="0"/>
              </a:spcAft>
              <a:defRPr/>
            </a:pPr>
            <a:r>
              <a:rPr lang="ru-RU" sz="24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mn-lt"/>
                <a:cs typeface="+mn-cs"/>
                <a:hlinkClick r:id="rId8" action="ppaction://hlinksldjump"/>
              </a:rPr>
              <a:t>Монитор</a:t>
            </a:r>
            <a:endParaRPr lang="ru-RU" sz="2400" dirty="0">
              <a:latin typeface="+mn-lt"/>
              <a:cs typeface="+mn-cs"/>
            </a:endParaRPr>
          </a:p>
        </p:txBody>
      </p:sp>
      <p:sp>
        <p:nvSpPr>
          <p:cNvPr id="23" name="TextBox 22"/>
          <p:cNvSpPr txBox="1"/>
          <p:nvPr/>
        </p:nvSpPr>
        <p:spPr>
          <a:xfrm>
            <a:off x="0" y="3357562"/>
            <a:ext cx="2357422" cy="830997"/>
          </a:xfrm>
          <a:prstGeom prst="rect">
            <a:avLst/>
          </a:prstGeom>
          <a:noFill/>
        </p:spPr>
        <p:txBody>
          <a:bodyPr>
            <a:spAutoFit/>
          </a:bodyPr>
          <a:lstStyle/>
          <a:p>
            <a:pPr algn="ctr" fontAlgn="auto">
              <a:spcBef>
                <a:spcPts val="0"/>
              </a:spcBef>
              <a:spcAft>
                <a:spcPts val="0"/>
              </a:spcAft>
              <a:defRPr/>
            </a:pPr>
            <a:r>
              <a:rPr lang="ru-RU" sz="2400" b="1" dirty="0">
                <a:ln w="1905"/>
                <a:solidFill>
                  <a:srgbClr val="FF0000"/>
                </a:solidFill>
                <a:effectLst>
                  <a:innerShdw blurRad="69850" dist="43180" dir="5400000">
                    <a:srgbClr val="000000">
                      <a:alpha val="65000"/>
                    </a:srgbClr>
                  </a:innerShdw>
                </a:effectLst>
                <a:latin typeface="+mn-lt"/>
                <a:cs typeface="+mn-cs"/>
                <a:hlinkClick r:id="rId9" action="ppaction://hlinksldjump"/>
              </a:rPr>
              <a:t>Периферийные</a:t>
            </a:r>
            <a:r>
              <a:rPr lang="ru-RU" sz="24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mn-lt"/>
                <a:cs typeface="+mn-cs"/>
                <a:hlinkClick r:id="rId9" action="ppaction://hlinksldjump"/>
              </a:rPr>
              <a:t> устройства</a:t>
            </a:r>
            <a:endParaRPr lang="ru-RU" sz="2400" dirty="0">
              <a:latin typeface="+mn-lt"/>
              <a:cs typeface="+mn-cs"/>
            </a:endParaRPr>
          </a:p>
        </p:txBody>
      </p:sp>
      <p:cxnSp>
        <p:nvCxnSpPr>
          <p:cNvPr id="31" name="Соединительная линия уступом 30"/>
          <p:cNvCxnSpPr>
            <a:stCxn id="23" idx="3"/>
          </p:cNvCxnSpPr>
          <p:nvPr/>
        </p:nvCxnSpPr>
        <p:spPr>
          <a:xfrm flipV="1">
            <a:off x="2357438" y="2749550"/>
            <a:ext cx="1000125" cy="1023938"/>
          </a:xfrm>
          <a:prstGeom prst="bentConnector2">
            <a:avLst/>
          </a:prstGeom>
          <a:ln>
            <a:solidFill>
              <a:srgbClr val="FFFF00"/>
            </a:solidFill>
            <a:tailEnd type="arrow"/>
          </a:ln>
        </p:spPr>
        <p:style>
          <a:lnRef idx="1">
            <a:schemeClr val="accent1"/>
          </a:lnRef>
          <a:fillRef idx="0">
            <a:schemeClr val="accent1"/>
          </a:fillRef>
          <a:effectRef idx="0">
            <a:schemeClr val="accent1"/>
          </a:effectRef>
          <a:fontRef idx="minor">
            <a:schemeClr val="tx1"/>
          </a:fontRef>
        </p:style>
      </p:cxnSp>
      <p:cxnSp>
        <p:nvCxnSpPr>
          <p:cNvPr id="33" name="Соединительная линия уступом 32"/>
          <p:cNvCxnSpPr>
            <a:stCxn id="22" idx="3"/>
          </p:cNvCxnSpPr>
          <p:nvPr/>
        </p:nvCxnSpPr>
        <p:spPr>
          <a:xfrm>
            <a:off x="2071688" y="1730375"/>
            <a:ext cx="1143000" cy="698500"/>
          </a:xfrm>
          <a:prstGeom prst="bentConnector3">
            <a:avLst>
              <a:gd name="adj1" fmla="val 50000"/>
            </a:avLst>
          </a:prstGeom>
          <a:ln>
            <a:solidFill>
              <a:srgbClr val="FFFF00"/>
            </a:solidFill>
            <a:tailEnd type="arrow"/>
          </a:ln>
        </p:spPr>
        <p:style>
          <a:lnRef idx="1">
            <a:schemeClr val="accent1"/>
          </a:lnRef>
          <a:fillRef idx="0">
            <a:schemeClr val="accent1"/>
          </a:fillRef>
          <a:effectRef idx="0">
            <a:schemeClr val="accent1"/>
          </a:effectRef>
          <a:fontRef idx="minor">
            <a:schemeClr val="tx1"/>
          </a:fontRef>
        </p:style>
      </p:cxnSp>
      <p:sp>
        <p:nvSpPr>
          <p:cNvPr id="5139" name="TextBox 7"/>
          <p:cNvSpPr txBox="1">
            <a:spLocks noChangeArrowheads="1"/>
          </p:cNvSpPr>
          <p:nvPr/>
        </p:nvSpPr>
        <p:spPr bwMode="auto">
          <a:xfrm>
            <a:off x="3357563" y="1206500"/>
            <a:ext cx="3357562"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Book Antiqua" pitchFamily="18" charset="0"/>
                <a:cs typeface="Arial" charset="0"/>
              </a:defRPr>
            </a:lvl1pPr>
            <a:lvl2pPr marL="742950" indent="-285750" eaLnBrk="0" hangingPunct="0">
              <a:defRPr>
                <a:solidFill>
                  <a:schemeClr val="tx1"/>
                </a:solidFill>
                <a:latin typeface="Book Antiqua" pitchFamily="18" charset="0"/>
                <a:cs typeface="Arial" charset="0"/>
              </a:defRPr>
            </a:lvl2pPr>
            <a:lvl3pPr marL="1143000" indent="-228600" eaLnBrk="0" hangingPunct="0">
              <a:defRPr>
                <a:solidFill>
                  <a:schemeClr val="tx1"/>
                </a:solidFill>
                <a:latin typeface="Book Antiqua" pitchFamily="18" charset="0"/>
                <a:cs typeface="Arial" charset="0"/>
              </a:defRPr>
            </a:lvl3pPr>
            <a:lvl4pPr marL="1600200" indent="-228600" eaLnBrk="0" hangingPunct="0">
              <a:defRPr>
                <a:solidFill>
                  <a:schemeClr val="tx1"/>
                </a:solidFill>
                <a:latin typeface="Book Antiqua" pitchFamily="18" charset="0"/>
                <a:cs typeface="Arial" charset="0"/>
              </a:defRPr>
            </a:lvl4pPr>
            <a:lvl5pPr marL="2057400" indent="-228600" eaLnBrk="0" hangingPunct="0">
              <a:defRPr>
                <a:solidFill>
                  <a:schemeClr val="tx1"/>
                </a:solidFill>
                <a:latin typeface="Book Antiqua" pitchFamily="18" charset="0"/>
                <a:cs typeface="Arial" charset="0"/>
              </a:defRPr>
            </a:lvl5pPr>
            <a:lvl6pPr marL="2514600" indent="-228600" eaLnBrk="0" fontAlgn="base" hangingPunct="0">
              <a:spcBef>
                <a:spcPct val="0"/>
              </a:spcBef>
              <a:spcAft>
                <a:spcPct val="0"/>
              </a:spcAft>
              <a:defRPr>
                <a:solidFill>
                  <a:schemeClr val="tx1"/>
                </a:solidFill>
                <a:latin typeface="Book Antiqua" pitchFamily="18" charset="0"/>
                <a:cs typeface="Arial" charset="0"/>
              </a:defRPr>
            </a:lvl6pPr>
            <a:lvl7pPr marL="2971800" indent="-228600" eaLnBrk="0" fontAlgn="base" hangingPunct="0">
              <a:spcBef>
                <a:spcPct val="0"/>
              </a:spcBef>
              <a:spcAft>
                <a:spcPct val="0"/>
              </a:spcAft>
              <a:defRPr>
                <a:solidFill>
                  <a:schemeClr val="tx1"/>
                </a:solidFill>
                <a:latin typeface="Book Antiqua" pitchFamily="18" charset="0"/>
                <a:cs typeface="Arial" charset="0"/>
              </a:defRPr>
            </a:lvl7pPr>
            <a:lvl8pPr marL="3429000" indent="-228600" eaLnBrk="0" fontAlgn="base" hangingPunct="0">
              <a:spcBef>
                <a:spcPct val="0"/>
              </a:spcBef>
              <a:spcAft>
                <a:spcPct val="0"/>
              </a:spcAft>
              <a:defRPr>
                <a:solidFill>
                  <a:schemeClr val="tx1"/>
                </a:solidFill>
                <a:latin typeface="Book Antiqua" pitchFamily="18" charset="0"/>
                <a:cs typeface="Arial" charset="0"/>
              </a:defRPr>
            </a:lvl8pPr>
            <a:lvl9pPr marL="3886200" indent="-228600" eaLnBrk="0" fontAlgn="base" hangingPunct="0">
              <a:spcBef>
                <a:spcPct val="0"/>
              </a:spcBef>
              <a:spcAft>
                <a:spcPct val="0"/>
              </a:spcAft>
              <a:defRPr>
                <a:solidFill>
                  <a:schemeClr val="tx1"/>
                </a:solidFill>
                <a:latin typeface="Book Antiqua" pitchFamily="18" charset="0"/>
                <a:cs typeface="Arial" charset="0"/>
              </a:defRPr>
            </a:lvl9pPr>
          </a:lstStyle>
          <a:p>
            <a:pPr eaLnBrk="1" hangingPunct="1"/>
            <a:r>
              <a:rPr lang="ru-RU" sz="2400" b="1" dirty="0">
                <a:solidFill>
                  <a:srgbClr val="7030A0"/>
                </a:solidFill>
                <a:latin typeface="Times New Roman" pitchFamily="18" charset="0"/>
                <a:hlinkClick r:id="rId10" action="ppaction://hlinksldjump"/>
              </a:rPr>
              <a:t>Блок</a:t>
            </a:r>
            <a:r>
              <a:rPr lang="ru-RU" sz="2400" dirty="0">
                <a:solidFill>
                  <a:srgbClr val="7030A0"/>
                </a:solidFill>
                <a:latin typeface="Times New Roman" pitchFamily="18" charset="0"/>
                <a:hlinkClick r:id="rId10" action="ppaction://hlinksldjump"/>
              </a:rPr>
              <a:t> </a:t>
            </a:r>
            <a:r>
              <a:rPr lang="ru-RU" sz="2400" b="1" dirty="0">
                <a:solidFill>
                  <a:srgbClr val="7030A0"/>
                </a:solidFill>
                <a:latin typeface="Times New Roman" pitchFamily="18" charset="0"/>
                <a:hlinkClick r:id="rId10" action="ppaction://hlinksldjump"/>
              </a:rPr>
              <a:t>питания</a:t>
            </a:r>
            <a:endParaRPr lang="ru-RU" sz="2400" b="1" dirty="0">
              <a:solidFill>
                <a:srgbClr val="7030A0"/>
              </a:solidFill>
              <a:latin typeface="Times New Roman" pitchFamily="18" charset="0"/>
            </a:endParaRPr>
          </a:p>
        </p:txBody>
      </p:sp>
      <p:cxnSp>
        <p:nvCxnSpPr>
          <p:cNvPr id="14" name="Соединительная линия уступом 13"/>
          <p:cNvCxnSpPr/>
          <p:nvPr/>
        </p:nvCxnSpPr>
        <p:spPr>
          <a:xfrm rot="16200000" flipH="1">
            <a:off x="3656806" y="1901032"/>
            <a:ext cx="682625" cy="138112"/>
          </a:xfrm>
          <a:prstGeom prst="bentConnector3">
            <a:avLst/>
          </a:prstGeom>
          <a:ln>
            <a:solidFill>
              <a:srgbClr val="FFFF00"/>
            </a:solidFill>
            <a:tailEnd type="arrow"/>
          </a:ln>
        </p:spPr>
        <p:style>
          <a:lnRef idx="1">
            <a:schemeClr val="accent1"/>
          </a:lnRef>
          <a:fillRef idx="0">
            <a:schemeClr val="accent1"/>
          </a:fillRef>
          <a:effectRef idx="0">
            <a:schemeClr val="accent1"/>
          </a:effectRef>
          <a:fontRef idx="minor">
            <a:schemeClr val="tx1"/>
          </a:fontRef>
        </p:style>
      </p:cxnSp>
      <p:sp>
        <p:nvSpPr>
          <p:cNvPr id="5141" name="TextBox 1"/>
          <p:cNvSpPr txBox="1">
            <a:spLocks noChangeArrowheads="1"/>
          </p:cNvSpPr>
          <p:nvPr/>
        </p:nvSpPr>
        <p:spPr bwMode="auto">
          <a:xfrm>
            <a:off x="7072313" y="620713"/>
            <a:ext cx="1512887"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Book Antiqua" pitchFamily="18" charset="0"/>
                <a:cs typeface="Arial" charset="0"/>
              </a:defRPr>
            </a:lvl1pPr>
            <a:lvl2pPr marL="742950" indent="-285750" eaLnBrk="0" hangingPunct="0">
              <a:defRPr>
                <a:solidFill>
                  <a:schemeClr val="tx1"/>
                </a:solidFill>
                <a:latin typeface="Book Antiqua" pitchFamily="18" charset="0"/>
                <a:cs typeface="Arial" charset="0"/>
              </a:defRPr>
            </a:lvl2pPr>
            <a:lvl3pPr marL="1143000" indent="-228600" eaLnBrk="0" hangingPunct="0">
              <a:defRPr>
                <a:solidFill>
                  <a:schemeClr val="tx1"/>
                </a:solidFill>
                <a:latin typeface="Book Antiqua" pitchFamily="18" charset="0"/>
                <a:cs typeface="Arial" charset="0"/>
              </a:defRPr>
            </a:lvl3pPr>
            <a:lvl4pPr marL="1600200" indent="-228600" eaLnBrk="0" hangingPunct="0">
              <a:defRPr>
                <a:solidFill>
                  <a:schemeClr val="tx1"/>
                </a:solidFill>
                <a:latin typeface="Book Antiqua" pitchFamily="18" charset="0"/>
                <a:cs typeface="Arial" charset="0"/>
              </a:defRPr>
            </a:lvl4pPr>
            <a:lvl5pPr marL="2057400" indent="-228600" eaLnBrk="0" hangingPunct="0">
              <a:defRPr>
                <a:solidFill>
                  <a:schemeClr val="tx1"/>
                </a:solidFill>
                <a:latin typeface="Book Antiqua" pitchFamily="18" charset="0"/>
                <a:cs typeface="Arial" charset="0"/>
              </a:defRPr>
            </a:lvl5pPr>
            <a:lvl6pPr marL="2514600" indent="-228600" eaLnBrk="0" fontAlgn="base" hangingPunct="0">
              <a:spcBef>
                <a:spcPct val="0"/>
              </a:spcBef>
              <a:spcAft>
                <a:spcPct val="0"/>
              </a:spcAft>
              <a:defRPr>
                <a:solidFill>
                  <a:schemeClr val="tx1"/>
                </a:solidFill>
                <a:latin typeface="Book Antiqua" pitchFamily="18" charset="0"/>
                <a:cs typeface="Arial" charset="0"/>
              </a:defRPr>
            </a:lvl6pPr>
            <a:lvl7pPr marL="2971800" indent="-228600" eaLnBrk="0" fontAlgn="base" hangingPunct="0">
              <a:spcBef>
                <a:spcPct val="0"/>
              </a:spcBef>
              <a:spcAft>
                <a:spcPct val="0"/>
              </a:spcAft>
              <a:defRPr>
                <a:solidFill>
                  <a:schemeClr val="tx1"/>
                </a:solidFill>
                <a:latin typeface="Book Antiqua" pitchFamily="18" charset="0"/>
                <a:cs typeface="Arial" charset="0"/>
              </a:defRPr>
            </a:lvl7pPr>
            <a:lvl8pPr marL="3429000" indent="-228600" eaLnBrk="0" fontAlgn="base" hangingPunct="0">
              <a:spcBef>
                <a:spcPct val="0"/>
              </a:spcBef>
              <a:spcAft>
                <a:spcPct val="0"/>
              </a:spcAft>
              <a:defRPr>
                <a:solidFill>
                  <a:schemeClr val="tx1"/>
                </a:solidFill>
                <a:latin typeface="Book Antiqua" pitchFamily="18" charset="0"/>
                <a:cs typeface="Arial" charset="0"/>
              </a:defRPr>
            </a:lvl8pPr>
            <a:lvl9pPr marL="3886200" indent="-228600" eaLnBrk="0" fontAlgn="base" hangingPunct="0">
              <a:spcBef>
                <a:spcPct val="0"/>
              </a:spcBef>
              <a:spcAft>
                <a:spcPct val="0"/>
              </a:spcAft>
              <a:defRPr>
                <a:solidFill>
                  <a:schemeClr val="tx1"/>
                </a:solidFill>
                <a:latin typeface="Book Antiqua" pitchFamily="18" charset="0"/>
                <a:cs typeface="Arial" charset="0"/>
              </a:defRPr>
            </a:lvl9pPr>
          </a:lstStyle>
          <a:p>
            <a:pPr eaLnBrk="1" hangingPunct="1"/>
            <a:r>
              <a:rPr lang="ru-RU" i="1" u="sng">
                <a:solidFill>
                  <a:srgbClr val="FF0000"/>
                </a:solidFill>
                <a:latin typeface="Arial Black" pitchFamily="34" charset="0"/>
                <a:hlinkClick r:id="rId11" action="ppaction://hlinksldjump"/>
              </a:rPr>
              <a:t>История</a:t>
            </a:r>
            <a:endParaRPr lang="ru-RU" i="1" u="sng">
              <a:solidFill>
                <a:srgbClr val="FF0000"/>
              </a:solidFill>
              <a:latin typeface="Arial Black" pitchFamily="34" charset="0"/>
            </a:endParaRPr>
          </a:p>
        </p:txBody>
      </p:sp>
    </p:spTree>
  </p:cSld>
  <p:clrMapOvr>
    <a:masterClrMapping/>
  </p:clrMapOvr>
  <p:transition spd="slow">
    <p:fade thruBlk="1"/>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Прямоугольник 1"/>
          <p:cNvSpPr>
            <a:spLocks noChangeArrowheads="1"/>
          </p:cNvSpPr>
          <p:nvPr/>
        </p:nvSpPr>
        <p:spPr bwMode="auto">
          <a:xfrm>
            <a:off x="539750" y="361950"/>
            <a:ext cx="7993063"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a:r>
              <a:rPr lang="ru-RU">
                <a:latin typeface="Times New Roman" pitchFamily="18" charset="0"/>
              </a:rPr>
              <a:t>	Чтобы упростить и убыстрить процесс задания программ, Мочли и Экерт стали конструировать новый компьютер, который мог бы хранить программу в своей памяти. В 1945 г. к работе был привлечен знаменитый математик Джон фон Нейман.</a:t>
            </a:r>
          </a:p>
        </p:txBody>
      </p:sp>
      <p:sp>
        <p:nvSpPr>
          <p:cNvPr id="23555" name="Прямоугольник 2"/>
          <p:cNvSpPr>
            <a:spLocks noChangeArrowheads="1"/>
          </p:cNvSpPr>
          <p:nvPr/>
        </p:nvSpPr>
        <p:spPr bwMode="auto">
          <a:xfrm>
            <a:off x="550863" y="1700213"/>
            <a:ext cx="7993062" cy="2308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a:r>
              <a:rPr lang="ru-RU">
                <a:latin typeface="Times New Roman" pitchFamily="18" charset="0"/>
              </a:rPr>
              <a:t>	После появления транзисторов наиболее трудоемкой операцией при производстве компьютеров было соединение и спайка транзисторов для создания электронных схем. Но в 1959 г. Роберт Нойс (будущий основатель фирмы Intel) изобрел способ, позволяющий создавать на одной пластине кремния транзисторы и все необходимые соединения между ними. Полученные электронные схемы стали называться интегральными схемами, или чипами. В 1968 г. фирма Burroughs выпустила первый компьютер на интегральных схемах, а в 1970 г. фирма Intel начала продавать интегральные схемы памяти. </a:t>
            </a:r>
          </a:p>
        </p:txBody>
      </p:sp>
      <p:sp>
        <p:nvSpPr>
          <p:cNvPr id="23556" name="Прямоугольник 3"/>
          <p:cNvSpPr>
            <a:spLocks noChangeArrowheads="1"/>
          </p:cNvSpPr>
          <p:nvPr/>
        </p:nvSpPr>
        <p:spPr bwMode="auto">
          <a:xfrm>
            <a:off x="550863" y="4149725"/>
            <a:ext cx="4165600" cy="2308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a:r>
              <a:rPr lang="ru-RU">
                <a:latin typeface="Times New Roman" pitchFamily="18" charset="0"/>
              </a:rPr>
              <a:t>	В 1974 г. несколько фирм объявили о создании на основе микропроцессора Intel-8008 персонального компьютера. В начале 1975 г. появился первый коммерчески распространяемый персональный компьютер Альтаир-8800 на основе микропроцессора Intel-8080. </a:t>
            </a:r>
          </a:p>
        </p:txBody>
      </p:sp>
      <p:pic>
        <p:nvPicPr>
          <p:cNvPr id="23557"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435600" y="4941888"/>
            <a:ext cx="2573338" cy="1679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ransition spd="slow">
    <p:wheel spokes="1"/>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6"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84438" y="1773238"/>
            <a:ext cx="4191000" cy="27892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4579" name="TextBox 2"/>
          <p:cNvSpPr txBox="1">
            <a:spLocks noChangeArrowheads="1"/>
          </p:cNvSpPr>
          <p:nvPr/>
        </p:nvSpPr>
        <p:spPr bwMode="auto">
          <a:xfrm>
            <a:off x="6732588" y="6165850"/>
            <a:ext cx="2087562"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Book Antiqua" pitchFamily="18" charset="0"/>
                <a:cs typeface="Arial" charset="0"/>
              </a:defRPr>
            </a:lvl1pPr>
            <a:lvl2pPr marL="742950" indent="-285750" eaLnBrk="0" hangingPunct="0">
              <a:defRPr>
                <a:solidFill>
                  <a:schemeClr val="tx1"/>
                </a:solidFill>
                <a:latin typeface="Book Antiqua" pitchFamily="18" charset="0"/>
                <a:cs typeface="Arial" charset="0"/>
              </a:defRPr>
            </a:lvl2pPr>
            <a:lvl3pPr marL="1143000" indent="-228600" eaLnBrk="0" hangingPunct="0">
              <a:defRPr>
                <a:solidFill>
                  <a:schemeClr val="tx1"/>
                </a:solidFill>
                <a:latin typeface="Book Antiqua" pitchFamily="18" charset="0"/>
                <a:cs typeface="Arial" charset="0"/>
              </a:defRPr>
            </a:lvl3pPr>
            <a:lvl4pPr marL="1600200" indent="-228600" eaLnBrk="0" hangingPunct="0">
              <a:defRPr>
                <a:solidFill>
                  <a:schemeClr val="tx1"/>
                </a:solidFill>
                <a:latin typeface="Book Antiqua" pitchFamily="18" charset="0"/>
                <a:cs typeface="Arial" charset="0"/>
              </a:defRPr>
            </a:lvl4pPr>
            <a:lvl5pPr marL="2057400" indent="-228600" eaLnBrk="0" hangingPunct="0">
              <a:defRPr>
                <a:solidFill>
                  <a:schemeClr val="tx1"/>
                </a:solidFill>
                <a:latin typeface="Book Antiqua" pitchFamily="18" charset="0"/>
                <a:cs typeface="Arial" charset="0"/>
              </a:defRPr>
            </a:lvl5pPr>
            <a:lvl6pPr marL="2514600" indent="-228600" eaLnBrk="0" fontAlgn="base" hangingPunct="0">
              <a:spcBef>
                <a:spcPct val="0"/>
              </a:spcBef>
              <a:spcAft>
                <a:spcPct val="0"/>
              </a:spcAft>
              <a:defRPr>
                <a:solidFill>
                  <a:schemeClr val="tx1"/>
                </a:solidFill>
                <a:latin typeface="Book Antiqua" pitchFamily="18" charset="0"/>
                <a:cs typeface="Arial" charset="0"/>
              </a:defRPr>
            </a:lvl6pPr>
            <a:lvl7pPr marL="2971800" indent="-228600" eaLnBrk="0" fontAlgn="base" hangingPunct="0">
              <a:spcBef>
                <a:spcPct val="0"/>
              </a:spcBef>
              <a:spcAft>
                <a:spcPct val="0"/>
              </a:spcAft>
              <a:defRPr>
                <a:solidFill>
                  <a:schemeClr val="tx1"/>
                </a:solidFill>
                <a:latin typeface="Book Antiqua" pitchFamily="18" charset="0"/>
                <a:cs typeface="Arial" charset="0"/>
              </a:defRPr>
            </a:lvl7pPr>
            <a:lvl8pPr marL="3429000" indent="-228600" eaLnBrk="0" fontAlgn="base" hangingPunct="0">
              <a:spcBef>
                <a:spcPct val="0"/>
              </a:spcBef>
              <a:spcAft>
                <a:spcPct val="0"/>
              </a:spcAft>
              <a:defRPr>
                <a:solidFill>
                  <a:schemeClr val="tx1"/>
                </a:solidFill>
                <a:latin typeface="Book Antiqua" pitchFamily="18" charset="0"/>
                <a:cs typeface="Arial" charset="0"/>
              </a:defRPr>
            </a:lvl8pPr>
            <a:lvl9pPr marL="3886200" indent="-228600" eaLnBrk="0" fontAlgn="base" hangingPunct="0">
              <a:spcBef>
                <a:spcPct val="0"/>
              </a:spcBef>
              <a:spcAft>
                <a:spcPct val="0"/>
              </a:spcAft>
              <a:defRPr>
                <a:solidFill>
                  <a:schemeClr val="tx1"/>
                </a:solidFill>
                <a:latin typeface="Book Antiqua" pitchFamily="18" charset="0"/>
                <a:cs typeface="Arial" charset="0"/>
              </a:defRPr>
            </a:lvl9pPr>
          </a:lstStyle>
          <a:p>
            <a:pPr eaLnBrk="1" hangingPunct="1"/>
            <a:r>
              <a:rPr lang="ru-RU">
                <a:latin typeface="Times New Roman" pitchFamily="18" charset="0"/>
                <a:hlinkClick r:id="rId3" action="ppaction://hlinksldjump"/>
              </a:rPr>
              <a:t>Назад, в будущее!</a:t>
            </a:r>
            <a:endParaRPr lang="ru-RU">
              <a:latin typeface="Times New Roman" pitchFamily="18" charset="0"/>
            </a:endParaRPr>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2" presetClass="entr" presetSubtype="0" fill="hold" nodeType="afterEffect">
                                  <p:stCondLst>
                                    <p:cond delay="1000"/>
                                  </p:stCondLst>
                                  <p:childTnLst>
                                    <p:set>
                                      <p:cBhvr>
                                        <p:cTn id="6" dur="1" fill="hold">
                                          <p:stCondLst>
                                            <p:cond delay="0"/>
                                          </p:stCondLst>
                                        </p:cTn>
                                        <p:tgtEl>
                                          <p:spTgt spid="3076"/>
                                        </p:tgtEl>
                                        <p:attrNameLst>
                                          <p:attrName>style.visibility</p:attrName>
                                        </p:attrNameLst>
                                      </p:cBhvr>
                                      <p:to>
                                        <p:strVal val="visible"/>
                                      </p:to>
                                    </p:set>
                                    <p:animEffect transition="in" filter="fade">
                                      <p:cBhvr>
                                        <p:cTn id="7" dur="1000"/>
                                        <p:tgtEl>
                                          <p:spTgt spid="3076"/>
                                        </p:tgtEl>
                                      </p:cBhvr>
                                    </p:animEffect>
                                    <p:anim calcmode="lin" valueType="num">
                                      <p:cBhvr>
                                        <p:cTn id="8" dur="1000" fill="hold"/>
                                        <p:tgtEl>
                                          <p:spTgt spid="3076"/>
                                        </p:tgtEl>
                                        <p:attrNameLst>
                                          <p:attrName>ppt_x</p:attrName>
                                        </p:attrNameLst>
                                      </p:cBhvr>
                                      <p:tavLst>
                                        <p:tav tm="0">
                                          <p:val>
                                            <p:strVal val="#ppt_x"/>
                                          </p:val>
                                        </p:tav>
                                        <p:tav tm="100000">
                                          <p:val>
                                            <p:strVal val="#ppt_x"/>
                                          </p:val>
                                        </p:tav>
                                      </p:tavLst>
                                    </p:anim>
                                    <p:anim calcmode="lin" valueType="num">
                                      <p:cBhvr>
                                        <p:cTn id="9" dur="1000" fill="hold"/>
                                        <p:tgtEl>
                                          <p:spTgt spid="307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85786" y="714356"/>
            <a:ext cx="8001056" cy="830997"/>
          </a:xfrm>
          <a:prstGeom prst="rect">
            <a:avLst/>
          </a:prstGeom>
          <a:noFill/>
        </p:spPr>
        <p:txBody>
          <a:bodyPr>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fontAlgn="auto">
              <a:spcBef>
                <a:spcPts val="0"/>
              </a:spcBef>
              <a:spcAft>
                <a:spcPts val="0"/>
              </a:spcAft>
              <a:defRPr/>
            </a:pPr>
            <a:r>
              <a:rPr lang="ru-RU" sz="4800"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mn-lt"/>
                <a:cs typeface="+mn-cs"/>
              </a:rPr>
              <a:t>Материнская     плата</a:t>
            </a:r>
          </a:p>
        </p:txBody>
      </p:sp>
      <p:pic>
        <p:nvPicPr>
          <p:cNvPr id="1028" name="Picture 4"/>
          <p:cNvPicPr>
            <a:picLocks noChangeAspect="1" noChangeArrowheads="1"/>
          </p:cNvPicPr>
          <p:nvPr/>
        </p:nvPicPr>
        <p:blipFill>
          <a:blip r:embed="rId3" cstate="email">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1133526" y="2851185"/>
            <a:ext cx="3366466" cy="2751284"/>
          </a:xfrm>
          <a:prstGeom prst="rect">
            <a:avLst/>
          </a:prstGeom>
          <a:ln w="190500" cap="sq">
            <a:solidFill>
              <a:schemeClr val="accent2">
                <a:lumMod val="75000"/>
              </a:schemeClr>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sp>
        <p:nvSpPr>
          <p:cNvPr id="6" name="TextBox 5"/>
          <p:cNvSpPr txBox="1"/>
          <p:nvPr/>
        </p:nvSpPr>
        <p:spPr>
          <a:xfrm>
            <a:off x="6429388" y="2428868"/>
            <a:ext cx="2428892" cy="3139321"/>
          </a:xfrm>
          <a:prstGeom prst="rect">
            <a:avLst/>
          </a:prstGeom>
          <a:noFill/>
        </p:spPr>
        <p:txBody>
          <a:bodyPr>
            <a:spAutoFit/>
          </a:bodyPr>
          <a:lstStyle/>
          <a:p>
            <a:pPr fontAlgn="auto">
              <a:spcBef>
                <a:spcPts val="0"/>
              </a:spcBef>
              <a:spcAft>
                <a:spcPts val="0"/>
              </a:spcAft>
              <a:defRPr/>
            </a:pPr>
            <a:r>
              <a:rPr lang="ru-RU" dirty="0">
                <a:effectLst>
                  <a:glow rad="139700">
                    <a:schemeClr val="accent4">
                      <a:satMod val="175000"/>
                      <a:alpha val="40000"/>
                    </a:schemeClr>
                  </a:glow>
                </a:effectLst>
                <a:latin typeface="+mn-lt"/>
                <a:cs typeface="+mn-cs"/>
              </a:rPr>
              <a:t>Материнская плата – это основная плата в компьютере. На нее крепятся </a:t>
            </a:r>
            <a:r>
              <a:rPr lang="ru-RU" dirty="0">
                <a:effectLst>
                  <a:glow rad="139700">
                    <a:schemeClr val="accent4">
                      <a:satMod val="175000"/>
                      <a:alpha val="40000"/>
                    </a:schemeClr>
                  </a:glow>
                </a:effectLst>
                <a:latin typeface="+mn-lt"/>
                <a:cs typeface="+mn-cs"/>
                <a:hlinkClick r:id="rId4" action="ppaction://hlinksldjump"/>
              </a:rPr>
              <a:t>оперативная память</a:t>
            </a:r>
            <a:r>
              <a:rPr lang="ru-RU" dirty="0">
                <a:effectLst>
                  <a:glow rad="139700">
                    <a:schemeClr val="accent4">
                      <a:satMod val="175000"/>
                      <a:alpha val="40000"/>
                    </a:schemeClr>
                  </a:glow>
                </a:effectLst>
                <a:latin typeface="+mn-lt"/>
                <a:cs typeface="+mn-cs"/>
              </a:rPr>
              <a:t>, </a:t>
            </a:r>
            <a:r>
              <a:rPr lang="ru-RU" dirty="0">
                <a:effectLst>
                  <a:glow rad="139700">
                    <a:schemeClr val="accent4">
                      <a:satMod val="175000"/>
                      <a:alpha val="40000"/>
                    </a:schemeClr>
                  </a:glow>
                </a:effectLst>
                <a:latin typeface="+mn-lt"/>
                <a:cs typeface="+mn-cs"/>
                <a:hlinkClick r:id="rId5" action="ppaction://hlinksldjump"/>
              </a:rPr>
              <a:t>видеокарта</a:t>
            </a:r>
            <a:r>
              <a:rPr lang="ru-RU" dirty="0">
                <a:effectLst>
                  <a:glow rad="139700">
                    <a:schemeClr val="accent4">
                      <a:satMod val="175000"/>
                      <a:alpha val="40000"/>
                    </a:schemeClr>
                  </a:glow>
                </a:effectLst>
                <a:latin typeface="+mn-lt"/>
                <a:cs typeface="+mn-cs"/>
              </a:rPr>
              <a:t>, </a:t>
            </a:r>
            <a:r>
              <a:rPr lang="ru-RU" dirty="0">
                <a:effectLst>
                  <a:glow rad="139700">
                    <a:schemeClr val="accent4">
                      <a:satMod val="175000"/>
                      <a:alpha val="40000"/>
                    </a:schemeClr>
                  </a:glow>
                </a:effectLst>
                <a:latin typeface="+mn-lt"/>
                <a:cs typeface="+mn-cs"/>
                <a:hlinkClick r:id="rId6" action="ppaction://hlinksldjump"/>
              </a:rPr>
              <a:t>процессор</a:t>
            </a:r>
            <a:r>
              <a:rPr lang="ru-RU" dirty="0">
                <a:effectLst>
                  <a:glow rad="139700">
                    <a:schemeClr val="accent4">
                      <a:satMod val="175000"/>
                      <a:alpha val="40000"/>
                    </a:schemeClr>
                  </a:glow>
                </a:effectLst>
                <a:latin typeface="+mn-lt"/>
                <a:cs typeface="+mn-cs"/>
              </a:rPr>
              <a:t>, </a:t>
            </a:r>
            <a:r>
              <a:rPr lang="ru-RU" dirty="0">
                <a:effectLst>
                  <a:glow rad="139700">
                    <a:schemeClr val="accent4">
                      <a:satMod val="175000"/>
                      <a:alpha val="40000"/>
                    </a:schemeClr>
                  </a:glow>
                </a:effectLst>
                <a:latin typeface="+mn-lt"/>
                <a:cs typeface="+mn-cs"/>
                <a:hlinkClick r:id="rId7" action="ppaction://hlinksldjump"/>
              </a:rPr>
              <a:t>вентилятор</a:t>
            </a:r>
            <a:r>
              <a:rPr lang="ru-RU" dirty="0">
                <a:effectLst>
                  <a:glow rad="139700">
                    <a:schemeClr val="accent4">
                      <a:satMod val="175000"/>
                      <a:alpha val="40000"/>
                    </a:schemeClr>
                  </a:glow>
                </a:effectLst>
                <a:latin typeface="+mn-lt"/>
                <a:cs typeface="+mn-cs"/>
              </a:rPr>
              <a:t>. На ней также находятся микросхема с </a:t>
            </a:r>
            <a:r>
              <a:rPr lang="en-US" dirty="0">
                <a:effectLst>
                  <a:glow rad="139700">
                    <a:schemeClr val="accent4">
                      <a:satMod val="175000"/>
                      <a:alpha val="40000"/>
                    </a:schemeClr>
                  </a:glow>
                </a:effectLst>
                <a:latin typeface="+mn-lt"/>
                <a:cs typeface="+mn-cs"/>
              </a:rPr>
              <a:t>BIOS</a:t>
            </a:r>
            <a:r>
              <a:rPr lang="ru-RU" dirty="0">
                <a:effectLst>
                  <a:glow rad="139700">
                    <a:schemeClr val="accent4">
                      <a:satMod val="175000"/>
                      <a:alpha val="40000"/>
                    </a:schemeClr>
                  </a:glow>
                </a:effectLst>
                <a:latin typeface="+mn-lt"/>
                <a:cs typeface="+mn-cs"/>
              </a:rPr>
              <a:t>ом и батарейка для его работы.</a:t>
            </a:r>
          </a:p>
        </p:txBody>
      </p:sp>
      <p:grpSp>
        <p:nvGrpSpPr>
          <p:cNvPr id="6149" name="Группа 12"/>
          <p:cNvGrpSpPr>
            <a:grpSpLocks/>
          </p:cNvGrpSpPr>
          <p:nvPr/>
        </p:nvGrpSpPr>
        <p:grpSpPr bwMode="auto">
          <a:xfrm>
            <a:off x="7929563" y="6143625"/>
            <a:ext cx="1428750" cy="500063"/>
            <a:chOff x="7929586" y="6215082"/>
            <a:chExt cx="1428760" cy="500066"/>
          </a:xfrm>
        </p:grpSpPr>
        <p:sp>
          <p:nvSpPr>
            <p:cNvPr id="7" name="TextBox 6"/>
            <p:cNvSpPr txBox="1"/>
            <p:nvPr/>
          </p:nvSpPr>
          <p:spPr>
            <a:xfrm>
              <a:off x="7929586" y="6215082"/>
              <a:ext cx="1428760" cy="369332"/>
            </a:xfrm>
            <a:prstGeom prst="rect">
              <a:avLst/>
            </a:prstGeom>
            <a:noFill/>
          </p:spPr>
          <p:txBody>
            <a:bodyPr spcFirstLastPara="1">
              <a:prstTxWarp prst="textArchUp">
                <a:avLst/>
              </a:prstTxWarp>
              <a:spAutoFit/>
            </a:bodyPr>
            <a:lstStyle/>
            <a:p>
              <a:pPr fontAlgn="auto">
                <a:spcBef>
                  <a:spcPts val="0"/>
                </a:spcBef>
                <a:spcAft>
                  <a:spcPts val="0"/>
                </a:spcAft>
                <a:defRPr/>
              </a:pPr>
              <a:r>
                <a:rPr lang="ru-RU" dirty="0">
                  <a:solidFill>
                    <a:schemeClr val="accent2">
                      <a:lumMod val="60000"/>
                      <a:lumOff val="40000"/>
                    </a:schemeClr>
                  </a:solidFill>
                  <a:latin typeface="+mn-lt"/>
                  <a:cs typeface="+mn-cs"/>
                  <a:hlinkClick r:id="rId8" action="ppaction://hlinksldjump"/>
                </a:rPr>
                <a:t>К деталям</a:t>
              </a:r>
              <a:endParaRPr lang="ru-RU" dirty="0">
                <a:solidFill>
                  <a:schemeClr val="accent2">
                    <a:lumMod val="60000"/>
                    <a:lumOff val="40000"/>
                  </a:schemeClr>
                </a:solidFill>
                <a:latin typeface="+mn-lt"/>
                <a:cs typeface="+mn-cs"/>
              </a:endParaRPr>
            </a:p>
          </p:txBody>
        </p:sp>
        <p:sp>
          <p:nvSpPr>
            <p:cNvPr id="12" name="Стрелка вправо 11">
              <a:hlinkClick r:id="rId8" action="ppaction://hlinksldjump"/>
            </p:cNvPr>
            <p:cNvSpPr/>
            <p:nvPr/>
          </p:nvSpPr>
          <p:spPr>
            <a:xfrm>
              <a:off x="8286775" y="6357958"/>
              <a:ext cx="500067" cy="35719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dirty="0">
                <a:solidFill>
                  <a:schemeClr val="accent2">
                    <a:lumMod val="60000"/>
                    <a:lumOff val="40000"/>
                  </a:schemeClr>
                </a:solidFill>
              </a:endParaRPr>
            </a:p>
          </p:txBody>
        </p:sp>
      </p:grpSp>
    </p:spTree>
  </p:cSld>
  <p:clrMapOvr>
    <a:masterClrMapping/>
  </p:clrMapOvr>
  <p:transition spd="slow">
    <p:fad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2000232" y="571480"/>
            <a:ext cx="5929354" cy="707886"/>
          </a:xfrm>
          <a:prstGeom prst="rect">
            <a:avLst/>
          </a:prstGeom>
          <a:noFill/>
        </p:spPr>
        <p:txBody>
          <a:bodyPr>
            <a:spAutoFit/>
          </a:bodyPr>
          <a:lstStyle/>
          <a:p>
            <a:pPr fontAlgn="auto">
              <a:spcBef>
                <a:spcPts val="0"/>
              </a:spcBef>
              <a:spcAft>
                <a:spcPts val="0"/>
              </a:spcAft>
              <a:defRPr/>
            </a:pPr>
            <a:r>
              <a:rPr lang="ru-RU" sz="4000" b="1"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latin typeface="+mn-lt"/>
                <a:cs typeface="+mn-cs"/>
              </a:rPr>
              <a:t>Оперативная память</a:t>
            </a:r>
          </a:p>
        </p:txBody>
      </p:sp>
      <p:pic>
        <p:nvPicPr>
          <p:cNvPr id="1026" name="Picture 2"/>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857224" y="2492896"/>
            <a:ext cx="3032553" cy="1930414"/>
          </a:xfrm>
          <a:prstGeom prst="rect">
            <a:avLst/>
          </a:prstGeom>
          <a:ln w="190500" cap="sq">
            <a:solidFill>
              <a:schemeClr val="accent1">
                <a:lumMod val="75000"/>
              </a:schemeClr>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sp>
        <p:nvSpPr>
          <p:cNvPr id="5" name="Прямоугольник 4"/>
          <p:cNvSpPr/>
          <p:nvPr/>
        </p:nvSpPr>
        <p:spPr>
          <a:xfrm>
            <a:off x="5000625" y="2143125"/>
            <a:ext cx="3500438" cy="2308225"/>
          </a:xfrm>
          <a:prstGeom prst="rect">
            <a:avLst/>
          </a:prstGeom>
        </p:spPr>
        <p:txBody>
          <a:bodyPr>
            <a:spAutoFit/>
          </a:bodyPr>
          <a:lstStyle/>
          <a:p>
            <a:pPr fontAlgn="auto">
              <a:spcBef>
                <a:spcPts val="0"/>
              </a:spcBef>
              <a:spcAft>
                <a:spcPts val="0"/>
              </a:spcAft>
              <a:defRPr/>
            </a:pPr>
            <a:r>
              <a:rPr lang="ru-RU" dirty="0">
                <a:solidFill>
                  <a:schemeClr val="accent1">
                    <a:lumMod val="60000"/>
                    <a:lumOff val="40000"/>
                  </a:schemeClr>
                </a:solidFill>
                <a:latin typeface="+mn-lt"/>
                <a:cs typeface="+mn-cs"/>
              </a:rPr>
              <a:t>Оперативная память память с произвольным доступом — энергозависимая часть системы компьютерной памяти, в которой временно хранятся данные и команды, необходимые процессору для выполнения им операции.</a:t>
            </a:r>
          </a:p>
        </p:txBody>
      </p:sp>
      <p:grpSp>
        <p:nvGrpSpPr>
          <p:cNvPr id="7173" name="Группа 8"/>
          <p:cNvGrpSpPr>
            <a:grpSpLocks/>
          </p:cNvGrpSpPr>
          <p:nvPr/>
        </p:nvGrpSpPr>
        <p:grpSpPr bwMode="auto">
          <a:xfrm>
            <a:off x="7929563" y="6215063"/>
            <a:ext cx="1428750" cy="500062"/>
            <a:chOff x="7929586" y="6215082"/>
            <a:chExt cx="1428760" cy="500066"/>
          </a:xfrm>
        </p:grpSpPr>
        <p:sp>
          <p:nvSpPr>
            <p:cNvPr id="10" name="TextBox 9"/>
            <p:cNvSpPr txBox="1"/>
            <p:nvPr/>
          </p:nvSpPr>
          <p:spPr>
            <a:xfrm>
              <a:off x="7929586" y="6215082"/>
              <a:ext cx="1428760" cy="369332"/>
            </a:xfrm>
            <a:prstGeom prst="rect">
              <a:avLst/>
            </a:prstGeom>
            <a:noFill/>
          </p:spPr>
          <p:txBody>
            <a:bodyPr spcFirstLastPara="1">
              <a:prstTxWarp prst="textArchUp">
                <a:avLst/>
              </a:prstTxWarp>
              <a:spAutoFit/>
            </a:bodyPr>
            <a:lstStyle/>
            <a:p>
              <a:pPr fontAlgn="auto">
                <a:spcBef>
                  <a:spcPts val="0"/>
                </a:spcBef>
                <a:spcAft>
                  <a:spcPts val="0"/>
                </a:spcAft>
                <a:defRPr/>
              </a:pPr>
              <a:r>
                <a:rPr lang="ru-RU" dirty="0">
                  <a:solidFill>
                    <a:schemeClr val="accent2">
                      <a:lumMod val="60000"/>
                      <a:lumOff val="40000"/>
                    </a:schemeClr>
                  </a:solidFill>
                  <a:latin typeface="+mn-lt"/>
                  <a:cs typeface="+mn-cs"/>
                  <a:hlinkClick r:id="rId3" action="ppaction://hlinksldjump"/>
                </a:rPr>
                <a:t>К деталям</a:t>
              </a:r>
              <a:endParaRPr lang="ru-RU" dirty="0">
                <a:solidFill>
                  <a:schemeClr val="accent2">
                    <a:lumMod val="60000"/>
                    <a:lumOff val="40000"/>
                  </a:schemeClr>
                </a:solidFill>
                <a:latin typeface="+mn-lt"/>
                <a:cs typeface="+mn-cs"/>
              </a:endParaRPr>
            </a:p>
          </p:txBody>
        </p:sp>
        <p:sp>
          <p:nvSpPr>
            <p:cNvPr id="11" name="Стрелка вправо 10">
              <a:hlinkClick r:id="rId3" action="ppaction://hlinksldjump"/>
            </p:cNvPr>
            <p:cNvSpPr/>
            <p:nvPr/>
          </p:nvSpPr>
          <p:spPr>
            <a:xfrm>
              <a:off x="8286775" y="6357958"/>
              <a:ext cx="500067" cy="35719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dirty="0">
                <a:solidFill>
                  <a:schemeClr val="accent2">
                    <a:lumMod val="60000"/>
                    <a:lumOff val="40000"/>
                  </a:schemeClr>
                </a:solidFill>
              </a:endParaRPr>
            </a:p>
          </p:txBody>
        </p:sp>
      </p:grpSp>
    </p:spTree>
  </p:cSld>
  <p:clrMapOvr>
    <a:masterClrMapping/>
  </p:clrMapOvr>
  <p:transition spd="slow">
    <p:fad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971600" y="2780928"/>
            <a:ext cx="4203179" cy="2436531"/>
          </a:xfrm>
          <a:prstGeom prst="rect">
            <a:avLst/>
          </a:prstGeom>
          <a:ln>
            <a:noFill/>
          </a:ln>
          <a:effectLst>
            <a:softEdge rad="112500"/>
          </a:effectLst>
        </p:spPr>
      </p:pic>
      <p:sp>
        <p:nvSpPr>
          <p:cNvPr id="3" name="TextBox 2"/>
          <p:cNvSpPr txBox="1"/>
          <p:nvPr/>
        </p:nvSpPr>
        <p:spPr>
          <a:xfrm>
            <a:off x="2643174" y="928670"/>
            <a:ext cx="4286280" cy="707886"/>
          </a:xfrm>
          <a:prstGeom prst="rect">
            <a:avLst/>
          </a:prstGeom>
          <a:noFill/>
        </p:spPr>
        <p:txBody>
          <a:bodyPr>
            <a:spAutoFit/>
            <a:scene3d>
              <a:camera prst="orthographicFront">
                <a:rot lat="0" lon="0" rev="0"/>
              </a:camera>
              <a:lightRig rig="glow" dir="t">
                <a:rot lat="0" lon="0" rev="3600000"/>
              </a:lightRig>
            </a:scene3d>
            <a:sp3d prstMaterial="softEdge">
              <a:bevelT w="29210" h="16510"/>
              <a:contourClr>
                <a:schemeClr val="accent4">
                  <a:alpha val="95000"/>
                </a:schemeClr>
              </a:contourClr>
            </a:sp3d>
          </a:bodyPr>
          <a:lstStyle/>
          <a:p>
            <a:pPr fontAlgn="auto">
              <a:spcBef>
                <a:spcPts val="0"/>
              </a:spcBef>
              <a:spcAft>
                <a:spcPts val="0"/>
              </a:spcAft>
              <a:defRPr/>
            </a:pPr>
            <a:r>
              <a:rPr lang="ru-RU" sz="4000" b="1" dirty="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latin typeface="+mn-lt"/>
                <a:cs typeface="+mn-cs"/>
              </a:rPr>
              <a:t>Видеокарта</a:t>
            </a:r>
          </a:p>
        </p:txBody>
      </p:sp>
      <p:sp>
        <p:nvSpPr>
          <p:cNvPr id="4" name="Прямоугольник 3"/>
          <p:cNvSpPr/>
          <p:nvPr/>
        </p:nvSpPr>
        <p:spPr>
          <a:xfrm>
            <a:off x="5929313" y="1500188"/>
            <a:ext cx="3214687" cy="4032250"/>
          </a:xfrm>
          <a:prstGeom prst="rect">
            <a:avLst/>
          </a:prstGeom>
        </p:spPr>
        <p:txBody>
          <a:bodyPr>
            <a:spAutoFit/>
          </a:bodyPr>
          <a:lstStyle/>
          <a:p>
            <a:pPr fontAlgn="auto">
              <a:spcBef>
                <a:spcPts val="0"/>
              </a:spcBef>
              <a:spcAft>
                <a:spcPts val="0"/>
              </a:spcAft>
              <a:defRPr/>
            </a:pPr>
            <a:r>
              <a:rPr lang="ru-RU" sz="1600" dirty="0">
                <a:solidFill>
                  <a:schemeClr val="accent3">
                    <a:lumMod val="60000"/>
                    <a:lumOff val="40000"/>
                  </a:schemeClr>
                </a:solidFill>
                <a:latin typeface="+mn-lt"/>
                <a:cs typeface="+mn-cs"/>
              </a:rPr>
              <a:t>Видеокарта— устройство, преобразующее графический образ, хранящийся как содержимое памяти компьютера или самого адаптера, в иную форму, предназначенную для дальнейшего вывода на экран монитора. В настоящее время эта функция утратила основное значение и в первую очередь под графическим адаптером понимают устройство с графическим процессором - графический ускоритель, который и занимается формированием самого графического образа.</a:t>
            </a:r>
          </a:p>
        </p:txBody>
      </p:sp>
      <p:grpSp>
        <p:nvGrpSpPr>
          <p:cNvPr id="8197" name="Группа 4"/>
          <p:cNvGrpSpPr>
            <a:grpSpLocks/>
          </p:cNvGrpSpPr>
          <p:nvPr/>
        </p:nvGrpSpPr>
        <p:grpSpPr bwMode="auto">
          <a:xfrm>
            <a:off x="7929563" y="6215063"/>
            <a:ext cx="1428750" cy="500062"/>
            <a:chOff x="7929586" y="6215082"/>
            <a:chExt cx="1428760" cy="500066"/>
          </a:xfrm>
        </p:grpSpPr>
        <p:sp>
          <p:nvSpPr>
            <p:cNvPr id="6" name="TextBox 5"/>
            <p:cNvSpPr txBox="1"/>
            <p:nvPr/>
          </p:nvSpPr>
          <p:spPr>
            <a:xfrm>
              <a:off x="7929586" y="6215082"/>
              <a:ext cx="1428760" cy="369332"/>
            </a:xfrm>
            <a:prstGeom prst="rect">
              <a:avLst/>
            </a:prstGeom>
            <a:noFill/>
          </p:spPr>
          <p:txBody>
            <a:bodyPr spcFirstLastPara="1">
              <a:prstTxWarp prst="textArchUp">
                <a:avLst/>
              </a:prstTxWarp>
              <a:spAutoFit/>
            </a:bodyPr>
            <a:lstStyle/>
            <a:p>
              <a:pPr fontAlgn="auto">
                <a:spcBef>
                  <a:spcPts val="0"/>
                </a:spcBef>
                <a:spcAft>
                  <a:spcPts val="0"/>
                </a:spcAft>
                <a:defRPr/>
              </a:pPr>
              <a:r>
                <a:rPr lang="ru-RU" dirty="0">
                  <a:solidFill>
                    <a:schemeClr val="accent2">
                      <a:lumMod val="60000"/>
                      <a:lumOff val="40000"/>
                    </a:schemeClr>
                  </a:solidFill>
                  <a:latin typeface="+mn-lt"/>
                  <a:cs typeface="+mn-cs"/>
                  <a:hlinkClick r:id="rId3" action="ppaction://hlinksldjump"/>
                </a:rPr>
                <a:t>К деталям</a:t>
              </a:r>
              <a:endParaRPr lang="ru-RU" dirty="0">
                <a:solidFill>
                  <a:schemeClr val="accent2">
                    <a:lumMod val="60000"/>
                    <a:lumOff val="40000"/>
                  </a:schemeClr>
                </a:solidFill>
                <a:latin typeface="+mn-lt"/>
                <a:cs typeface="+mn-cs"/>
              </a:endParaRPr>
            </a:p>
          </p:txBody>
        </p:sp>
        <p:sp>
          <p:nvSpPr>
            <p:cNvPr id="7" name="Стрелка вправо 6">
              <a:hlinkClick r:id="rId3" action="ppaction://hlinksldjump"/>
            </p:cNvPr>
            <p:cNvSpPr/>
            <p:nvPr/>
          </p:nvSpPr>
          <p:spPr>
            <a:xfrm>
              <a:off x="8286775" y="6357958"/>
              <a:ext cx="500067" cy="35719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dirty="0">
                <a:solidFill>
                  <a:schemeClr val="accent2">
                    <a:lumMod val="60000"/>
                    <a:lumOff val="40000"/>
                  </a:schemeClr>
                </a:solidFill>
              </a:endParaRPr>
            </a:p>
          </p:txBody>
        </p:sp>
      </p:grpSp>
    </p:spTree>
  </p:cSld>
  <p:clrMapOvr>
    <a:masterClrMapping/>
  </p:clrMapOvr>
  <p:transition spd="slow">
    <p:wheel spokes="8"/>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786050" y="1000108"/>
            <a:ext cx="3786214" cy="707886"/>
          </a:xfrm>
          <a:prstGeom prst="rect">
            <a:avLst/>
          </a:prstGeom>
          <a:noFill/>
        </p:spPr>
        <p:txBody>
          <a:bodyPr>
            <a:spAutoFit/>
          </a:bodyPr>
          <a:lstStyle/>
          <a:p>
            <a:pPr fontAlgn="auto">
              <a:spcBef>
                <a:spcPts val="0"/>
              </a:spcBef>
              <a:spcAft>
                <a:spcPts val="0"/>
              </a:spcAft>
              <a:defRPr/>
            </a:pPr>
            <a:r>
              <a:rPr lang="ru-RU" sz="40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mn-lt"/>
                <a:cs typeface="+mn-cs"/>
              </a:rPr>
              <a:t>Процессор</a:t>
            </a:r>
          </a:p>
        </p:txBody>
      </p:sp>
      <p:pic>
        <p:nvPicPr>
          <p:cNvPr id="3074" name="Picture 2"/>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1403648" y="3068960"/>
            <a:ext cx="2712592" cy="2260493"/>
          </a:xfrm>
          <a:prstGeom prst="ellipse">
            <a:avLst/>
          </a:prstGeom>
          <a:ln w="63500" cap="rnd">
            <a:solidFill>
              <a:schemeClr val="accent6">
                <a:lumMod val="75000"/>
              </a:schemeClr>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
        <p:nvSpPr>
          <p:cNvPr id="4" name="Прямоугольник 3"/>
          <p:cNvSpPr/>
          <p:nvPr/>
        </p:nvSpPr>
        <p:spPr>
          <a:xfrm>
            <a:off x="5429250" y="2214563"/>
            <a:ext cx="3214688" cy="3416300"/>
          </a:xfrm>
          <a:prstGeom prst="rect">
            <a:avLst/>
          </a:prstGeom>
        </p:spPr>
        <p:txBody>
          <a:bodyPr>
            <a:spAutoFit/>
          </a:bodyPr>
          <a:lstStyle/>
          <a:p>
            <a:pPr fontAlgn="auto">
              <a:spcBef>
                <a:spcPts val="0"/>
              </a:spcBef>
              <a:spcAft>
                <a:spcPts val="0"/>
              </a:spcAft>
              <a:defRPr/>
            </a:pPr>
            <a:r>
              <a:rPr lang="ru-RU" dirty="0">
                <a:solidFill>
                  <a:schemeClr val="accent6">
                    <a:lumMod val="60000"/>
                    <a:lumOff val="40000"/>
                  </a:schemeClr>
                </a:solidFill>
                <a:latin typeface="+mn-lt"/>
                <a:cs typeface="+mn-cs"/>
              </a:rPr>
              <a:t>Центральный процессор— электронный блок либо микросхема — исполнитель машинных инструкций (кода программ), главная часть аппаратного обеспечения компьютера или программируемого логического контроллера. Иногда называют микропроцессором или просто процессором.</a:t>
            </a:r>
          </a:p>
        </p:txBody>
      </p:sp>
      <p:grpSp>
        <p:nvGrpSpPr>
          <p:cNvPr id="9221" name="Группа 4"/>
          <p:cNvGrpSpPr>
            <a:grpSpLocks/>
          </p:cNvGrpSpPr>
          <p:nvPr/>
        </p:nvGrpSpPr>
        <p:grpSpPr bwMode="auto">
          <a:xfrm>
            <a:off x="7929563" y="6215063"/>
            <a:ext cx="1428750" cy="500062"/>
            <a:chOff x="7929586" y="6215082"/>
            <a:chExt cx="1428760" cy="500066"/>
          </a:xfrm>
        </p:grpSpPr>
        <p:sp>
          <p:nvSpPr>
            <p:cNvPr id="6" name="TextBox 5"/>
            <p:cNvSpPr txBox="1"/>
            <p:nvPr/>
          </p:nvSpPr>
          <p:spPr>
            <a:xfrm>
              <a:off x="7929586" y="6215082"/>
              <a:ext cx="1428760" cy="369332"/>
            </a:xfrm>
            <a:prstGeom prst="rect">
              <a:avLst/>
            </a:prstGeom>
            <a:noFill/>
          </p:spPr>
          <p:txBody>
            <a:bodyPr spcFirstLastPara="1">
              <a:prstTxWarp prst="textArchUp">
                <a:avLst/>
              </a:prstTxWarp>
              <a:spAutoFit/>
            </a:bodyPr>
            <a:lstStyle/>
            <a:p>
              <a:pPr fontAlgn="auto">
                <a:spcBef>
                  <a:spcPts val="0"/>
                </a:spcBef>
                <a:spcAft>
                  <a:spcPts val="0"/>
                </a:spcAft>
                <a:defRPr/>
              </a:pPr>
              <a:r>
                <a:rPr lang="ru-RU" dirty="0">
                  <a:solidFill>
                    <a:schemeClr val="accent2">
                      <a:lumMod val="60000"/>
                      <a:lumOff val="40000"/>
                    </a:schemeClr>
                  </a:solidFill>
                  <a:latin typeface="+mn-lt"/>
                  <a:cs typeface="+mn-cs"/>
                  <a:hlinkClick r:id="rId3" action="ppaction://hlinksldjump"/>
                </a:rPr>
                <a:t>К деталям</a:t>
              </a:r>
              <a:endParaRPr lang="ru-RU" dirty="0">
                <a:solidFill>
                  <a:schemeClr val="accent2">
                    <a:lumMod val="60000"/>
                    <a:lumOff val="40000"/>
                  </a:schemeClr>
                </a:solidFill>
                <a:latin typeface="+mn-lt"/>
                <a:cs typeface="+mn-cs"/>
              </a:endParaRPr>
            </a:p>
          </p:txBody>
        </p:sp>
        <p:sp>
          <p:nvSpPr>
            <p:cNvPr id="7" name="Стрелка вправо 6">
              <a:hlinkClick r:id="rId3" action="ppaction://hlinksldjump"/>
            </p:cNvPr>
            <p:cNvSpPr/>
            <p:nvPr/>
          </p:nvSpPr>
          <p:spPr>
            <a:xfrm>
              <a:off x="8286775" y="6357958"/>
              <a:ext cx="500067" cy="35719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dirty="0">
                <a:solidFill>
                  <a:schemeClr val="accent2">
                    <a:lumMod val="60000"/>
                    <a:lumOff val="40000"/>
                  </a:schemeClr>
                </a:solidFill>
              </a:endParaRPr>
            </a:p>
          </p:txBody>
        </p:sp>
      </p:grpSp>
    </p:spTree>
  </p:cSld>
  <p:clrMapOvr>
    <a:masterClrMapping/>
  </p:clrMapOvr>
  <p:transition spd="slow">
    <p:fad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786050" y="1071546"/>
            <a:ext cx="3071834" cy="707886"/>
          </a:xfrm>
          <a:prstGeom prst="rect">
            <a:avLst/>
          </a:prstGeom>
          <a:noFill/>
        </p:spPr>
        <p:txBody>
          <a:bodyPr>
            <a:spAutoFit/>
          </a:bodyPr>
          <a:lstStyle/>
          <a:p>
            <a:pPr fontAlgn="auto">
              <a:spcBef>
                <a:spcPts val="0"/>
              </a:spcBef>
              <a:spcAft>
                <a:spcPts val="0"/>
              </a:spcAft>
              <a:defRPr/>
            </a:pPr>
            <a:r>
              <a:rPr lang="ru-RU" sz="40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mn-lt"/>
                <a:cs typeface="+mn-cs"/>
              </a:rPr>
              <a:t>Вентилятор</a:t>
            </a:r>
          </a:p>
        </p:txBody>
      </p:sp>
      <p:pic>
        <p:nvPicPr>
          <p:cNvPr id="4098" name="Picture 2"/>
          <p:cNvPicPr>
            <a:picLocks noChangeAspect="1" noChangeArrowheads="1"/>
          </p:cNvPicPr>
          <p:nvPr/>
        </p:nvPicPr>
        <p:blipFill>
          <a:blip r:embed="rId2" cstate="print"/>
          <a:srcRect/>
          <a:stretch>
            <a:fillRect/>
          </a:stretch>
        </p:blipFill>
        <p:spPr bwMode="auto">
          <a:xfrm>
            <a:off x="395536" y="2606376"/>
            <a:ext cx="4107055" cy="4230267"/>
          </a:xfrm>
          <a:prstGeom prst="roundRect">
            <a:avLst>
              <a:gd name="adj" fmla="val 4167"/>
            </a:avLst>
          </a:prstGeom>
          <a:solidFill>
            <a:srgbClr val="FFFFFF"/>
          </a:solidFill>
          <a:ln w="76200" cap="sq">
            <a:solidFill>
              <a:srgbClr val="292929"/>
            </a:solidFill>
            <a:miter lim="800000"/>
          </a:ln>
          <a:effectLst>
            <a:reflection blurRad="12700" stA="28000" endPos="28000" dist="5000" dir="5400000" sy="-100000" algn="bl" rotWithShape="0"/>
          </a:effectLst>
          <a:scene3d>
            <a:camera prst="orthographicFront"/>
            <a:lightRig rig="threePt" dir="t">
              <a:rot lat="0" lon="0" rev="2700000"/>
            </a:lightRig>
          </a:scene3d>
          <a:sp3d>
            <a:bevelT h="38100"/>
            <a:contourClr>
              <a:srgbClr val="C0C0C0"/>
            </a:contourClr>
          </a:sp3d>
        </p:spPr>
      </p:pic>
      <p:sp>
        <p:nvSpPr>
          <p:cNvPr id="4" name="TextBox 3"/>
          <p:cNvSpPr txBox="1"/>
          <p:nvPr/>
        </p:nvSpPr>
        <p:spPr>
          <a:xfrm>
            <a:off x="4643438" y="2500313"/>
            <a:ext cx="4500562" cy="2862262"/>
          </a:xfrm>
          <a:prstGeom prst="rect">
            <a:avLst/>
          </a:prstGeom>
          <a:noFill/>
        </p:spPr>
        <p:txBody>
          <a:bodyPr>
            <a:spAutoFit/>
          </a:bodyPr>
          <a:lstStyle/>
          <a:p>
            <a:pPr fontAlgn="auto">
              <a:spcBef>
                <a:spcPts val="0"/>
              </a:spcBef>
              <a:spcAft>
                <a:spcPts val="0"/>
              </a:spcAft>
              <a:defRPr/>
            </a:pPr>
            <a:r>
              <a:rPr lang="ru-RU" dirty="0">
                <a:solidFill>
                  <a:schemeClr val="bg1">
                    <a:lumMod val="95000"/>
                    <a:lumOff val="5000"/>
                  </a:schemeClr>
                </a:solidFill>
                <a:latin typeface="+mn-lt"/>
                <a:cs typeface="+mn-cs"/>
              </a:rPr>
              <a:t>Кулер (англ. cooler — охладитель) — в применении к компьютерной тематике — сленговое компьютерное название устройства — совокупности вентилятора и радиатора, устанавливаемого на электронные компоненты компьютера с повышенным тепловыделением (обычно более 5 Вт): центральный процессор, графический процессор, микросхемы чипсета, блок питания.</a:t>
            </a:r>
          </a:p>
        </p:txBody>
      </p:sp>
      <p:grpSp>
        <p:nvGrpSpPr>
          <p:cNvPr id="10245" name="Группа 4"/>
          <p:cNvGrpSpPr>
            <a:grpSpLocks/>
          </p:cNvGrpSpPr>
          <p:nvPr/>
        </p:nvGrpSpPr>
        <p:grpSpPr bwMode="auto">
          <a:xfrm>
            <a:off x="7929563" y="6215063"/>
            <a:ext cx="1428750" cy="500062"/>
            <a:chOff x="7929586" y="6215082"/>
            <a:chExt cx="1428760" cy="500066"/>
          </a:xfrm>
        </p:grpSpPr>
        <p:sp>
          <p:nvSpPr>
            <p:cNvPr id="6" name="TextBox 5"/>
            <p:cNvSpPr txBox="1"/>
            <p:nvPr/>
          </p:nvSpPr>
          <p:spPr>
            <a:xfrm>
              <a:off x="7929586" y="6215082"/>
              <a:ext cx="1428760" cy="369332"/>
            </a:xfrm>
            <a:prstGeom prst="rect">
              <a:avLst/>
            </a:prstGeom>
            <a:noFill/>
          </p:spPr>
          <p:txBody>
            <a:bodyPr spcFirstLastPara="1">
              <a:prstTxWarp prst="textArchUp">
                <a:avLst/>
              </a:prstTxWarp>
              <a:spAutoFit/>
            </a:bodyPr>
            <a:lstStyle/>
            <a:p>
              <a:pPr fontAlgn="auto">
                <a:spcBef>
                  <a:spcPts val="0"/>
                </a:spcBef>
                <a:spcAft>
                  <a:spcPts val="0"/>
                </a:spcAft>
                <a:defRPr/>
              </a:pPr>
              <a:r>
                <a:rPr lang="ru-RU" dirty="0">
                  <a:solidFill>
                    <a:schemeClr val="accent2">
                      <a:lumMod val="60000"/>
                      <a:lumOff val="40000"/>
                    </a:schemeClr>
                  </a:solidFill>
                  <a:latin typeface="+mn-lt"/>
                  <a:cs typeface="+mn-cs"/>
                  <a:hlinkClick r:id="rId3" action="ppaction://hlinksldjump"/>
                </a:rPr>
                <a:t>К деталям</a:t>
              </a:r>
              <a:endParaRPr lang="ru-RU" dirty="0">
                <a:solidFill>
                  <a:schemeClr val="accent2">
                    <a:lumMod val="60000"/>
                    <a:lumOff val="40000"/>
                  </a:schemeClr>
                </a:solidFill>
                <a:latin typeface="+mn-lt"/>
                <a:cs typeface="+mn-cs"/>
              </a:endParaRPr>
            </a:p>
          </p:txBody>
        </p:sp>
        <p:sp>
          <p:nvSpPr>
            <p:cNvPr id="7" name="Стрелка вправо 6">
              <a:hlinkClick r:id="rId3" action="ppaction://hlinksldjump"/>
            </p:cNvPr>
            <p:cNvSpPr/>
            <p:nvPr/>
          </p:nvSpPr>
          <p:spPr>
            <a:xfrm>
              <a:off x="8286775" y="6357958"/>
              <a:ext cx="500067" cy="35719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dirty="0">
                <a:solidFill>
                  <a:schemeClr val="accent2">
                    <a:lumMod val="60000"/>
                    <a:lumOff val="40000"/>
                  </a:schemeClr>
                </a:solidFill>
              </a:endParaRPr>
            </a:p>
          </p:txBody>
        </p:sp>
      </p:grpSp>
    </p:spTree>
  </p:cSld>
  <p:clrMapOvr>
    <a:masterClrMapping/>
  </p:clrMapOvr>
  <p:transition spd="slow">
    <p:blinds/>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143240" y="1071546"/>
            <a:ext cx="3643338" cy="707886"/>
          </a:xfrm>
          <a:prstGeom prst="rect">
            <a:avLst/>
          </a:prstGeom>
          <a:noFill/>
        </p:spPr>
        <p:txBody>
          <a:bodyPr>
            <a:spAutoFit/>
            <a:scene3d>
              <a:camera prst="orthographicFront"/>
              <a:lightRig rig="brightRoom" dir="t"/>
            </a:scene3d>
            <a:sp3d contourW="6350" prstMaterial="plastic">
              <a:bevelT w="20320" h="20320" prst="angle"/>
              <a:contourClr>
                <a:schemeClr val="accent1">
                  <a:tint val="100000"/>
                  <a:shade val="100000"/>
                  <a:hueMod val="100000"/>
                  <a:satMod val="100000"/>
                </a:schemeClr>
              </a:contourClr>
            </a:sp3d>
          </a:bodyPr>
          <a:lstStyle/>
          <a:p>
            <a:pPr fontAlgn="auto">
              <a:spcBef>
                <a:spcPts val="0"/>
              </a:spcBef>
              <a:spcAft>
                <a:spcPts val="0"/>
              </a:spcAft>
              <a:defRPr/>
            </a:pPr>
            <a:r>
              <a:rPr lang="ru-RU" sz="4000" b="1" cap="all" dirty="0">
                <a:ln/>
                <a:solidFill>
                  <a:srgbClr val="C00000"/>
                </a:solidFill>
                <a:effectLst>
                  <a:outerShdw blurRad="19685" dist="12700" dir="5400000" algn="tl" rotWithShape="0">
                    <a:schemeClr val="accent1">
                      <a:satMod val="130000"/>
                      <a:alpha val="60000"/>
                    </a:schemeClr>
                  </a:outerShdw>
                  <a:reflection blurRad="10000" stA="55000" endPos="48000" dist="500" dir="5400000" sy="-100000" algn="bl" rotWithShape="0"/>
                </a:effectLst>
                <a:latin typeface="+mn-lt"/>
                <a:cs typeface="+mn-cs"/>
              </a:rPr>
              <a:t>Дисковод</a:t>
            </a:r>
          </a:p>
        </p:txBody>
      </p:sp>
      <p:pic>
        <p:nvPicPr>
          <p:cNvPr id="5122" name="Picture 2"/>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428596" y="2915918"/>
            <a:ext cx="2775252" cy="2775252"/>
          </a:xfrm>
          <a:prstGeom prst="roundRect">
            <a:avLst>
              <a:gd name="adj" fmla="val 11111"/>
            </a:avLst>
          </a:prstGeom>
          <a:ln w="190500" cap="rnd">
            <a:solidFill>
              <a:srgbClr val="C00000"/>
            </a:solidFill>
            <a:prstDash val="solid"/>
          </a:ln>
          <a:effectLst>
            <a:outerShdw blurRad="101600" dist="50800" dir="7200000" algn="tl" rotWithShape="0">
              <a:srgbClr val="000000">
                <a:alpha val="45000"/>
              </a:srgbClr>
            </a:outerShdw>
          </a:effectLst>
          <a:scene3d>
            <a:camera prst="perspectiveFront" fov="5400000"/>
            <a:lightRig rig="threePt" dir="t">
              <a:rot lat="0" lon="0" rev="19200000"/>
            </a:lightRig>
          </a:scene3d>
          <a:sp3d extrusionH="25400">
            <a:bevelT w="304800" h="152400" prst="hardEdge"/>
            <a:extrusionClr>
              <a:srgbClr val="FFFFFF"/>
            </a:extrusionClr>
          </a:sp3d>
        </p:spPr>
      </p:pic>
      <p:sp>
        <p:nvSpPr>
          <p:cNvPr id="11268" name="Прямоугольник 3"/>
          <p:cNvSpPr>
            <a:spLocks noChangeArrowheads="1"/>
          </p:cNvSpPr>
          <p:nvPr/>
        </p:nvSpPr>
        <p:spPr bwMode="auto">
          <a:xfrm>
            <a:off x="4786313" y="2357438"/>
            <a:ext cx="3571875" cy="2586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ru-RU">
                <a:solidFill>
                  <a:srgbClr val="FF0000"/>
                </a:solidFill>
                <a:latin typeface="Times New Roman" pitchFamily="18" charset="0"/>
              </a:rPr>
              <a:t>Дисковод — устройство компьютера, позволяющее осуществить чтение/запись информации на носители информации. Основное назначение дисковода, в рамках концепции иерархии памяти — организация долговременной памяти.</a:t>
            </a:r>
          </a:p>
        </p:txBody>
      </p:sp>
      <p:grpSp>
        <p:nvGrpSpPr>
          <p:cNvPr id="11269" name="Группа 4"/>
          <p:cNvGrpSpPr>
            <a:grpSpLocks/>
          </p:cNvGrpSpPr>
          <p:nvPr/>
        </p:nvGrpSpPr>
        <p:grpSpPr bwMode="auto">
          <a:xfrm>
            <a:off x="7929563" y="6215063"/>
            <a:ext cx="1428750" cy="500062"/>
            <a:chOff x="7929586" y="6215082"/>
            <a:chExt cx="1428760" cy="500066"/>
          </a:xfrm>
        </p:grpSpPr>
        <p:sp>
          <p:nvSpPr>
            <p:cNvPr id="6" name="TextBox 5"/>
            <p:cNvSpPr txBox="1"/>
            <p:nvPr/>
          </p:nvSpPr>
          <p:spPr>
            <a:xfrm>
              <a:off x="7929586" y="6215082"/>
              <a:ext cx="1428760" cy="369332"/>
            </a:xfrm>
            <a:prstGeom prst="rect">
              <a:avLst/>
            </a:prstGeom>
            <a:noFill/>
          </p:spPr>
          <p:txBody>
            <a:bodyPr spcFirstLastPara="1">
              <a:prstTxWarp prst="textArchUp">
                <a:avLst/>
              </a:prstTxWarp>
              <a:spAutoFit/>
            </a:bodyPr>
            <a:lstStyle/>
            <a:p>
              <a:pPr fontAlgn="auto">
                <a:spcBef>
                  <a:spcPts val="0"/>
                </a:spcBef>
                <a:spcAft>
                  <a:spcPts val="0"/>
                </a:spcAft>
                <a:defRPr/>
              </a:pPr>
              <a:r>
                <a:rPr lang="ru-RU" dirty="0">
                  <a:solidFill>
                    <a:schemeClr val="accent2">
                      <a:lumMod val="60000"/>
                      <a:lumOff val="40000"/>
                    </a:schemeClr>
                  </a:solidFill>
                  <a:latin typeface="+mn-lt"/>
                  <a:cs typeface="+mn-cs"/>
                  <a:hlinkClick r:id="rId3" action="ppaction://hlinksldjump"/>
                </a:rPr>
                <a:t>К деталям</a:t>
              </a:r>
              <a:endParaRPr lang="ru-RU" dirty="0">
                <a:solidFill>
                  <a:schemeClr val="accent2">
                    <a:lumMod val="60000"/>
                    <a:lumOff val="40000"/>
                  </a:schemeClr>
                </a:solidFill>
                <a:latin typeface="+mn-lt"/>
                <a:cs typeface="+mn-cs"/>
              </a:endParaRPr>
            </a:p>
          </p:txBody>
        </p:sp>
        <p:sp>
          <p:nvSpPr>
            <p:cNvPr id="7" name="Стрелка вправо 6">
              <a:hlinkClick r:id="rId3" action="ppaction://hlinksldjump"/>
            </p:cNvPr>
            <p:cNvSpPr/>
            <p:nvPr/>
          </p:nvSpPr>
          <p:spPr>
            <a:xfrm>
              <a:off x="8286775" y="6357958"/>
              <a:ext cx="500067" cy="35719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dirty="0">
                <a:solidFill>
                  <a:schemeClr val="accent2">
                    <a:lumMod val="60000"/>
                    <a:lumOff val="40000"/>
                  </a:schemeClr>
                </a:solidFill>
              </a:endParaRPr>
            </a:p>
          </p:txBody>
        </p:sp>
      </p:grpSp>
    </p:spTree>
  </p:cSld>
  <p:clrMapOvr>
    <a:masterClrMapping/>
  </p:clrMapOvr>
  <p:transition spd="slow">
    <p:fad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a:hlinkClick r:id="rId2" action="ppaction://hlinksldjump"/>
          </p:cNvPr>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1043608" y="1653133"/>
            <a:ext cx="1954258" cy="1603102"/>
          </a:xfrm>
          <a:prstGeom prst="rect">
            <a:avLst/>
          </a:prstGeom>
          <a:ln w="228600" cap="sq" cmpd="thickThin">
            <a:solidFill>
              <a:srgbClr val="FFC000"/>
            </a:solidFill>
            <a:prstDash val="solid"/>
            <a:miter lim="800000"/>
          </a:ln>
          <a:effectLst>
            <a:innerShdw blurRad="76200">
              <a:srgbClr val="000000"/>
            </a:innerShdw>
          </a:effectLst>
        </p:spPr>
      </p:pic>
      <p:sp>
        <p:nvSpPr>
          <p:cNvPr id="3" name="TextBox 2"/>
          <p:cNvSpPr txBox="1"/>
          <p:nvPr/>
        </p:nvSpPr>
        <p:spPr>
          <a:xfrm>
            <a:off x="1142976" y="571480"/>
            <a:ext cx="6929486" cy="707886"/>
          </a:xfrm>
          <a:prstGeom prst="rect">
            <a:avLst/>
          </a:prstGeom>
          <a:noFill/>
        </p:spPr>
        <p:txBody>
          <a:bodyPr>
            <a:spAutoFit/>
            <a:scene3d>
              <a:camera prst="orthographicFront">
                <a:rot lat="0" lon="0" rev="0"/>
              </a:camera>
              <a:lightRig rig="glow" dir="t">
                <a:rot lat="0" lon="0" rev="3600000"/>
              </a:lightRig>
            </a:scene3d>
            <a:sp3d prstMaterial="softEdge">
              <a:bevelT w="29210" h="16510"/>
              <a:contourClr>
                <a:schemeClr val="accent4">
                  <a:alpha val="95000"/>
                </a:schemeClr>
              </a:contourClr>
            </a:sp3d>
          </a:bodyPr>
          <a:lstStyle/>
          <a:p>
            <a:pPr fontAlgn="auto">
              <a:spcBef>
                <a:spcPts val="0"/>
              </a:spcBef>
              <a:spcAft>
                <a:spcPts val="0"/>
              </a:spcAft>
              <a:defRPr/>
            </a:pPr>
            <a:r>
              <a:rPr lang="ru-RU" sz="4000" b="1" dirty="0">
                <a:ln>
                  <a:solidFill>
                    <a:srgbClr val="FFC000"/>
                  </a:solidFill>
                  <a:prstDash val="solid"/>
                </a:ln>
                <a:solidFill>
                  <a:schemeClr val="accent1">
                    <a:lumMod val="75000"/>
                  </a:schemeClr>
                </a:solidFill>
                <a:effectLst>
                  <a:outerShdw blurRad="88000" dist="50800" dir="5040000" algn="tl">
                    <a:schemeClr val="accent4">
                      <a:tint val="80000"/>
                      <a:satMod val="250000"/>
                      <a:alpha val="45000"/>
                    </a:schemeClr>
                  </a:outerShdw>
                </a:effectLst>
                <a:latin typeface="+mn-lt"/>
                <a:cs typeface="+mn-cs"/>
              </a:rPr>
              <a:t>Периферийные устройства</a:t>
            </a:r>
          </a:p>
        </p:txBody>
      </p:sp>
      <p:pic>
        <p:nvPicPr>
          <p:cNvPr id="1027" name="Picture 3">
            <a:hlinkClick r:id="rId4" action="ppaction://hlinksldjump"/>
          </p:cNvPr>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5771170" y="1653133"/>
            <a:ext cx="1857388" cy="1857388"/>
          </a:xfrm>
          <a:prstGeom prst="rect">
            <a:avLst/>
          </a:prstGeom>
          <a:solidFill>
            <a:srgbClr val="FFFFFF">
              <a:shade val="85000"/>
            </a:srgbClr>
          </a:solidFill>
          <a:ln w="190500" cap="rnd">
            <a:solidFill>
              <a:srgbClr val="FFC000"/>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pic>
        <p:nvPicPr>
          <p:cNvPr id="1028" name="Picture 4">
            <a:hlinkClick r:id="rId6" action="ppaction://hlinksldjump"/>
          </p:cNvPr>
          <p:cNvPicPr>
            <a:picLocks noChangeAspect="1" noChangeArrowheads="1"/>
          </p:cNvPicPr>
          <p:nvPr/>
        </p:nvPicPr>
        <p:blipFill>
          <a:blip r:embed="rId7" cstate="email">
            <a:extLst>
              <a:ext uri="{28A0092B-C50C-407E-A947-70E740481C1C}">
                <a14:useLocalDpi xmlns:a14="http://schemas.microsoft.com/office/drawing/2010/main"/>
              </a:ext>
            </a:extLst>
          </a:blip>
          <a:srcRect/>
          <a:stretch>
            <a:fillRect/>
          </a:stretch>
        </p:blipFill>
        <p:spPr bwMode="auto">
          <a:xfrm>
            <a:off x="827584" y="4725144"/>
            <a:ext cx="2401033" cy="1610332"/>
          </a:xfrm>
          <a:prstGeom prst="rect">
            <a:avLst/>
          </a:prstGeom>
          <a:ln w="190500" cap="sq">
            <a:solidFill>
              <a:srgbClr val="FFC000"/>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pic>
        <p:nvPicPr>
          <p:cNvPr id="1029" name="Picture 5">
            <a:hlinkClick r:id="rId8" action="ppaction://hlinksldjump"/>
          </p:cNvPr>
          <p:cNvPicPr>
            <a:picLocks noChangeAspect="1" noChangeArrowheads="1"/>
          </p:cNvPicPr>
          <p:nvPr/>
        </p:nvPicPr>
        <p:blipFill>
          <a:blip r:embed="rId9" cstate="email">
            <a:extLst>
              <a:ext uri="{28A0092B-C50C-407E-A947-70E740481C1C}">
                <a14:useLocalDpi xmlns:a14="http://schemas.microsoft.com/office/drawing/2010/main"/>
              </a:ext>
            </a:extLst>
          </a:blip>
          <a:srcRect/>
          <a:stretch>
            <a:fillRect/>
          </a:stretch>
        </p:blipFill>
        <p:spPr bwMode="auto">
          <a:xfrm>
            <a:off x="5652120" y="4620179"/>
            <a:ext cx="2095488" cy="1571616"/>
          </a:xfrm>
          <a:prstGeom prst="rect">
            <a:avLst/>
          </a:prstGeom>
          <a:solidFill>
            <a:srgbClr val="FFFFFF">
              <a:shade val="85000"/>
            </a:srgbClr>
          </a:solidFill>
          <a:ln w="88900" cap="sq">
            <a:solidFill>
              <a:srgbClr val="FFC000"/>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grpSp>
        <p:nvGrpSpPr>
          <p:cNvPr id="12295" name="Группа 6"/>
          <p:cNvGrpSpPr>
            <a:grpSpLocks/>
          </p:cNvGrpSpPr>
          <p:nvPr/>
        </p:nvGrpSpPr>
        <p:grpSpPr bwMode="auto">
          <a:xfrm>
            <a:off x="7929563" y="6215063"/>
            <a:ext cx="1428750" cy="500062"/>
            <a:chOff x="7929586" y="6215082"/>
            <a:chExt cx="1428760" cy="500066"/>
          </a:xfrm>
        </p:grpSpPr>
        <p:sp>
          <p:nvSpPr>
            <p:cNvPr id="8" name="TextBox 7"/>
            <p:cNvSpPr txBox="1"/>
            <p:nvPr/>
          </p:nvSpPr>
          <p:spPr>
            <a:xfrm>
              <a:off x="7929586" y="6215082"/>
              <a:ext cx="1428760" cy="369332"/>
            </a:xfrm>
            <a:prstGeom prst="rect">
              <a:avLst/>
            </a:prstGeom>
            <a:noFill/>
          </p:spPr>
          <p:txBody>
            <a:bodyPr spcFirstLastPara="1">
              <a:prstTxWarp prst="textArchUp">
                <a:avLst/>
              </a:prstTxWarp>
              <a:spAutoFit/>
            </a:bodyPr>
            <a:lstStyle/>
            <a:p>
              <a:pPr fontAlgn="auto">
                <a:spcBef>
                  <a:spcPts val="0"/>
                </a:spcBef>
                <a:spcAft>
                  <a:spcPts val="0"/>
                </a:spcAft>
                <a:defRPr/>
              </a:pPr>
              <a:r>
                <a:rPr lang="ru-RU" dirty="0">
                  <a:solidFill>
                    <a:schemeClr val="accent2">
                      <a:lumMod val="60000"/>
                      <a:lumOff val="40000"/>
                    </a:schemeClr>
                  </a:solidFill>
                  <a:latin typeface="+mn-lt"/>
                  <a:cs typeface="+mn-cs"/>
                  <a:hlinkClick r:id="rId10" action="ppaction://hlinksldjump"/>
                </a:rPr>
                <a:t>К деталям</a:t>
              </a:r>
              <a:endParaRPr lang="ru-RU" dirty="0">
                <a:solidFill>
                  <a:schemeClr val="accent2">
                    <a:lumMod val="60000"/>
                    <a:lumOff val="40000"/>
                  </a:schemeClr>
                </a:solidFill>
                <a:latin typeface="+mn-lt"/>
                <a:cs typeface="+mn-cs"/>
              </a:endParaRPr>
            </a:p>
          </p:txBody>
        </p:sp>
        <p:sp>
          <p:nvSpPr>
            <p:cNvPr id="9" name="Стрелка вправо 8">
              <a:hlinkClick r:id="rId10" action="ppaction://hlinksldjump"/>
            </p:cNvPr>
            <p:cNvSpPr/>
            <p:nvPr/>
          </p:nvSpPr>
          <p:spPr>
            <a:xfrm>
              <a:off x="8286775" y="6357958"/>
              <a:ext cx="500067" cy="35719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dirty="0">
                <a:solidFill>
                  <a:schemeClr val="accent2">
                    <a:lumMod val="60000"/>
                    <a:lumOff val="40000"/>
                  </a:schemeClr>
                </a:solidFill>
              </a:endParaRPr>
            </a:p>
          </p:txBody>
        </p:sp>
      </p:grpSp>
    </p:spTree>
  </p:cSld>
  <p:clrMapOvr>
    <a:masterClrMapping/>
  </p:clrMapOvr>
  <p:transition spd="slow">
    <p:fade/>
  </p:transition>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Апекс">
  <a:themeElements>
    <a:clrScheme name="Апекс">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Апекс">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Апекс">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arhitektura_kompyutera</Template>
  <TotalTime>6</TotalTime>
  <Words>575</Words>
  <Application>Microsoft Office PowerPoint</Application>
  <PresentationFormat>Экран (4:3)</PresentationFormat>
  <Paragraphs>75</Paragraphs>
  <Slides>21</Slides>
  <Notes>2</Notes>
  <HiddenSlides>0</HiddenSlides>
  <MMClips>0</MMClips>
  <ScaleCrop>false</ScaleCrop>
  <HeadingPairs>
    <vt:vector size="6" baseType="variant">
      <vt:variant>
        <vt:lpstr>Использованные шрифты</vt:lpstr>
      </vt:variant>
      <vt:variant>
        <vt:i4>9</vt:i4>
      </vt:variant>
      <vt:variant>
        <vt:lpstr>Тема</vt:lpstr>
      </vt:variant>
      <vt:variant>
        <vt:i4>1</vt:i4>
      </vt:variant>
      <vt:variant>
        <vt:lpstr>Заголовки слайдов</vt:lpstr>
      </vt:variant>
      <vt:variant>
        <vt:i4>21</vt:i4>
      </vt:variant>
    </vt:vector>
  </HeadingPairs>
  <TitlesOfParts>
    <vt:vector size="31" baseType="lpstr">
      <vt:lpstr>Arial</vt:lpstr>
      <vt:lpstr>Arial Black</vt:lpstr>
      <vt:lpstr>Book Antiqua</vt:lpstr>
      <vt:lpstr>Calibri</vt:lpstr>
      <vt:lpstr>Lucida Sans</vt:lpstr>
      <vt:lpstr>Times New Roman</vt:lpstr>
      <vt:lpstr>Wingdings</vt:lpstr>
      <vt:lpstr>Wingdings 2</vt:lpstr>
      <vt:lpstr>Wingdings 3</vt:lpstr>
      <vt:lpstr>Апекс</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ВИКТОР</dc:creator>
  <cp:lastModifiedBy>ВИКТОР</cp:lastModifiedBy>
  <cp:revision>1</cp:revision>
  <dcterms:created xsi:type="dcterms:W3CDTF">2019-04-01T15:39:40Z</dcterms:created>
  <dcterms:modified xsi:type="dcterms:W3CDTF">2019-04-01T15:46:36Z</dcterms:modified>
</cp:coreProperties>
</file>