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451564-44DC-4F59-9AD5-FCFA8072CC29}" v="1" dt="2019-11-24T13:59:42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1E8002DC-13DA-4AA7-A043-B9D0EA17EE79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/>
          <p:cNvPicPr/>
          <p:nvPr/>
        </p:nvPicPr>
        <p:blipFill>
          <a:blip r:embed="rId2" cstate="print"/>
          <a:stretch/>
        </p:blipFill>
        <p:spPr>
          <a:xfrm>
            <a:off x="1332000" y="260280"/>
            <a:ext cx="6481800" cy="51120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>
            <a:off x="0" y="5670360"/>
            <a:ext cx="9144000" cy="91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Если война коснулась твоей семьи. Если ты знаешь, какой ценой досталась нам Победа. Если ты гордишься своей историей, своей страной, своей семьей. Если ты помнишь.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-531720"/>
            <a:ext cx="8229600" cy="1512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Георгиевская ленточка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0" name="Рисунок 109"/>
          <p:cNvPicPr/>
          <p:nvPr/>
        </p:nvPicPr>
        <p:blipFill>
          <a:blip r:embed="rId2"/>
          <a:stretch/>
        </p:blipFill>
        <p:spPr>
          <a:xfrm>
            <a:off x="250920" y="907920"/>
            <a:ext cx="3384360" cy="2592360"/>
          </a:xfrm>
          <a:prstGeom prst="rect">
            <a:avLst/>
          </a:prstGeom>
          <a:ln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2743200" y="3184560"/>
            <a:ext cx="914400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3"/>
          <p:cNvSpPr/>
          <p:nvPr/>
        </p:nvSpPr>
        <p:spPr>
          <a:xfrm>
            <a:off x="179280" y="3826080"/>
            <a:ext cx="3851280" cy="256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Георгиевские ленточки, которые волонтеры раздают на улицах российских городов, символизируют общую память о великой Победе, память, объединяющую самые разные поколения и слои российского общества.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3349800" y="3576240"/>
            <a:ext cx="180720" cy="337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spAutoFit/>
          </a:bodyPr>
          <a:lstStyle/>
          <a:p>
            <a:r>
              <a:t/>
            </a:r>
            <a:br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CustomShape 5"/>
          <p:cNvSpPr/>
          <p:nvPr/>
        </p:nvSpPr>
        <p:spPr>
          <a:xfrm>
            <a:off x="3564000" y="819720"/>
            <a:ext cx="5184720" cy="283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 Цель акции –«Георгиевская ленточка»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 создание символа праздника - Дня Победы.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 Этот символ – выражение нашего уважения к ветеранам, дань памяти павшим на поле боя, благодарность людям, отдавшим все для фронта. Всем тем, благодаря кому мы победили в 1945 году.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" name="Рисунок 114"/>
          <p:cNvPicPr/>
          <p:nvPr/>
        </p:nvPicPr>
        <p:blipFill>
          <a:blip r:embed="rId3"/>
          <a:stretch/>
        </p:blipFill>
        <p:spPr>
          <a:xfrm>
            <a:off x="5292720" y="4076640"/>
            <a:ext cx="2664000" cy="1866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/>
          <p:cNvPicPr/>
          <p:nvPr/>
        </p:nvPicPr>
        <p:blipFill>
          <a:blip r:embed="rId2" cstate="print"/>
          <a:stretch/>
        </p:blipFill>
        <p:spPr>
          <a:xfrm>
            <a:off x="2268360" y="981000"/>
            <a:ext cx="2264040" cy="1505160"/>
          </a:xfrm>
          <a:prstGeom prst="rect">
            <a:avLst/>
          </a:prstGeom>
          <a:ln>
            <a:noFill/>
          </a:ln>
        </p:spPr>
      </p:pic>
      <p:sp>
        <p:nvSpPr>
          <p:cNvPr id="44" name="TextShape 1"/>
          <p:cNvSpPr txBox="1"/>
          <p:nvPr/>
        </p:nvSpPr>
        <p:spPr>
          <a:xfrm>
            <a:off x="457200" y="260280"/>
            <a:ext cx="8229600" cy="720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1" strike="noStrike" spc="-1">
                <a:solidFill>
                  <a:srgbClr val="000000"/>
                </a:solidFill>
                <a:latin typeface="Arial"/>
              </a:rPr>
              <a:t>Так это было…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Рисунок 44"/>
          <p:cNvPicPr/>
          <p:nvPr/>
        </p:nvPicPr>
        <p:blipFill>
          <a:blip r:embed="rId3" cstate="print"/>
          <a:stretch/>
        </p:blipFill>
        <p:spPr>
          <a:xfrm>
            <a:off x="7308720" y="2349360"/>
            <a:ext cx="1584360" cy="1055880"/>
          </a:xfrm>
          <a:prstGeom prst="rect">
            <a:avLst/>
          </a:prstGeom>
          <a:ln>
            <a:noFill/>
          </a:ln>
        </p:spPr>
      </p:pic>
      <p:pic>
        <p:nvPicPr>
          <p:cNvPr id="46" name="pic_self"/>
          <p:cNvPicPr/>
          <p:nvPr/>
        </p:nvPicPr>
        <p:blipFill>
          <a:blip r:embed="rId4"/>
          <a:stretch/>
        </p:blipFill>
        <p:spPr>
          <a:xfrm>
            <a:off x="1979640" y="2708280"/>
            <a:ext cx="1279440" cy="1811160"/>
          </a:xfrm>
          <a:prstGeom prst="rect">
            <a:avLst/>
          </a:prstGeom>
          <a:ln>
            <a:noFill/>
          </a:ln>
        </p:spPr>
      </p:pic>
      <p:pic>
        <p:nvPicPr>
          <p:cNvPr id="47" name="pic_self"/>
          <p:cNvPicPr/>
          <p:nvPr/>
        </p:nvPicPr>
        <p:blipFill>
          <a:blip r:embed="rId5"/>
          <a:stretch/>
        </p:blipFill>
        <p:spPr>
          <a:xfrm>
            <a:off x="3419640" y="2565360"/>
            <a:ext cx="1655640" cy="1197000"/>
          </a:xfrm>
          <a:prstGeom prst="rect">
            <a:avLst/>
          </a:prstGeom>
          <a:ln>
            <a:noFill/>
          </a:ln>
        </p:spPr>
      </p:pic>
      <p:pic>
        <p:nvPicPr>
          <p:cNvPr id="48" name="pic_self"/>
          <p:cNvPicPr/>
          <p:nvPr/>
        </p:nvPicPr>
        <p:blipFill>
          <a:blip r:embed="rId6"/>
          <a:stretch/>
        </p:blipFill>
        <p:spPr>
          <a:xfrm>
            <a:off x="6443640" y="1125360"/>
            <a:ext cx="1514520" cy="1190880"/>
          </a:xfrm>
          <a:prstGeom prst="rect">
            <a:avLst/>
          </a:prstGeom>
          <a:ln>
            <a:noFill/>
          </a:ln>
        </p:spPr>
      </p:pic>
      <p:pic>
        <p:nvPicPr>
          <p:cNvPr id="49" name="Рисунок 48"/>
          <p:cNvPicPr/>
          <p:nvPr/>
        </p:nvPicPr>
        <p:blipFill>
          <a:blip r:embed="rId7"/>
          <a:stretch/>
        </p:blipFill>
        <p:spPr>
          <a:xfrm>
            <a:off x="5724360" y="2781360"/>
            <a:ext cx="1584360" cy="1050840"/>
          </a:xfrm>
          <a:prstGeom prst="rect">
            <a:avLst/>
          </a:prstGeom>
          <a:ln>
            <a:noFill/>
          </a:ln>
        </p:spPr>
      </p:pic>
      <p:pic>
        <p:nvPicPr>
          <p:cNvPr id="50" name="Рисунок 49"/>
          <p:cNvPicPr/>
          <p:nvPr/>
        </p:nvPicPr>
        <p:blipFill>
          <a:blip r:embed="rId8"/>
          <a:stretch/>
        </p:blipFill>
        <p:spPr>
          <a:xfrm>
            <a:off x="5003640" y="3933720"/>
            <a:ext cx="3959280" cy="2764080"/>
          </a:xfrm>
          <a:prstGeom prst="rect">
            <a:avLst/>
          </a:prstGeom>
          <a:ln>
            <a:noFill/>
          </a:ln>
        </p:spPr>
      </p:pic>
      <p:pic>
        <p:nvPicPr>
          <p:cNvPr id="51" name="Рисунок 50"/>
          <p:cNvPicPr/>
          <p:nvPr/>
        </p:nvPicPr>
        <p:blipFill>
          <a:blip r:embed="rId9"/>
          <a:stretch/>
        </p:blipFill>
        <p:spPr>
          <a:xfrm>
            <a:off x="250920" y="4941720"/>
            <a:ext cx="1320840" cy="1700280"/>
          </a:xfrm>
          <a:prstGeom prst="rect">
            <a:avLst/>
          </a:prstGeom>
          <a:ln>
            <a:noFill/>
          </a:ln>
        </p:spPr>
      </p:pic>
      <p:pic>
        <p:nvPicPr>
          <p:cNvPr id="52" name="Рисунок 51"/>
          <p:cNvPicPr/>
          <p:nvPr/>
        </p:nvPicPr>
        <p:blipFill>
          <a:blip r:embed="rId10"/>
          <a:stretch/>
        </p:blipFill>
        <p:spPr>
          <a:xfrm>
            <a:off x="179280" y="2517840"/>
            <a:ext cx="1527120" cy="1009440"/>
          </a:xfrm>
          <a:prstGeom prst="rect">
            <a:avLst/>
          </a:prstGeom>
          <a:ln>
            <a:noFill/>
          </a:ln>
        </p:spPr>
      </p:pic>
      <p:pic>
        <p:nvPicPr>
          <p:cNvPr id="53" name="Рисунок 52"/>
          <p:cNvPicPr/>
          <p:nvPr/>
        </p:nvPicPr>
        <p:blipFill>
          <a:blip r:embed="rId11"/>
          <a:stretch/>
        </p:blipFill>
        <p:spPr>
          <a:xfrm>
            <a:off x="250920" y="189000"/>
            <a:ext cx="1752480" cy="2238120"/>
          </a:xfrm>
          <a:prstGeom prst="rect">
            <a:avLst/>
          </a:prstGeom>
          <a:ln>
            <a:noFill/>
          </a:ln>
        </p:spPr>
      </p:pic>
      <p:pic>
        <p:nvPicPr>
          <p:cNvPr id="54" name="Рисунок 53"/>
          <p:cNvPicPr/>
          <p:nvPr/>
        </p:nvPicPr>
        <p:blipFill>
          <a:blip r:embed="rId12"/>
          <a:stretch/>
        </p:blipFill>
        <p:spPr>
          <a:xfrm>
            <a:off x="3419640" y="4005360"/>
            <a:ext cx="1238040" cy="809640"/>
          </a:xfrm>
          <a:prstGeom prst="rect">
            <a:avLst/>
          </a:prstGeom>
          <a:ln>
            <a:noFill/>
          </a:ln>
        </p:spPr>
      </p:pic>
      <p:pic>
        <p:nvPicPr>
          <p:cNvPr id="55" name="Рисунок 54"/>
          <p:cNvPicPr/>
          <p:nvPr/>
        </p:nvPicPr>
        <p:blipFill>
          <a:blip r:embed="rId13"/>
          <a:stretch/>
        </p:blipFill>
        <p:spPr>
          <a:xfrm>
            <a:off x="4932360" y="981000"/>
            <a:ext cx="1285920" cy="1943280"/>
          </a:xfrm>
          <a:prstGeom prst="rect">
            <a:avLst/>
          </a:prstGeom>
          <a:ln>
            <a:noFill/>
          </a:ln>
        </p:spPr>
      </p:pic>
      <p:pic>
        <p:nvPicPr>
          <p:cNvPr id="56" name="Рисунок 55"/>
          <p:cNvPicPr/>
          <p:nvPr/>
        </p:nvPicPr>
        <p:blipFill>
          <a:blip r:embed="rId14"/>
          <a:stretch/>
        </p:blipFill>
        <p:spPr>
          <a:xfrm>
            <a:off x="0" y="3716280"/>
            <a:ext cx="1728720" cy="1117800"/>
          </a:xfrm>
          <a:prstGeom prst="rect">
            <a:avLst/>
          </a:prstGeom>
          <a:ln>
            <a:noFill/>
          </a:ln>
        </p:spPr>
      </p:pic>
      <p:pic>
        <p:nvPicPr>
          <p:cNvPr id="57" name="Рисунок 56"/>
          <p:cNvPicPr/>
          <p:nvPr/>
        </p:nvPicPr>
        <p:blipFill>
          <a:blip r:embed="rId15"/>
          <a:stretch/>
        </p:blipFill>
        <p:spPr>
          <a:xfrm>
            <a:off x="7451640" y="189000"/>
            <a:ext cx="1441440" cy="942840"/>
          </a:xfrm>
          <a:prstGeom prst="rect">
            <a:avLst/>
          </a:prstGeom>
          <a:ln>
            <a:noFill/>
          </a:ln>
        </p:spPr>
      </p:pic>
      <p:pic>
        <p:nvPicPr>
          <p:cNvPr id="58" name="Рисунок 57"/>
          <p:cNvPicPr/>
          <p:nvPr/>
        </p:nvPicPr>
        <p:blipFill>
          <a:blip r:embed="rId16"/>
          <a:stretch/>
        </p:blipFill>
        <p:spPr>
          <a:xfrm>
            <a:off x="1619280" y="5019840"/>
            <a:ext cx="3168720" cy="1838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457200" y="-243000"/>
            <a:ext cx="8229600" cy="1224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Что несет людям война?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" name="Рисунок 59"/>
          <p:cNvPicPr/>
          <p:nvPr/>
        </p:nvPicPr>
        <p:blipFill>
          <a:blip r:embed="rId2"/>
          <a:stretch/>
        </p:blipFill>
        <p:spPr>
          <a:xfrm>
            <a:off x="6877080" y="765000"/>
            <a:ext cx="2016000" cy="3024360"/>
          </a:xfrm>
          <a:prstGeom prst="rect">
            <a:avLst/>
          </a:prstGeom>
          <a:ln>
            <a:noFill/>
          </a:ln>
        </p:spPr>
      </p:pic>
      <p:pic>
        <p:nvPicPr>
          <p:cNvPr id="61" name="Рисунок 60"/>
          <p:cNvPicPr/>
          <p:nvPr/>
        </p:nvPicPr>
        <p:blipFill>
          <a:blip r:embed="rId3"/>
          <a:stretch/>
        </p:blipFill>
        <p:spPr>
          <a:xfrm>
            <a:off x="0" y="4149720"/>
            <a:ext cx="3276720" cy="2349360"/>
          </a:xfrm>
          <a:prstGeom prst="rect">
            <a:avLst/>
          </a:prstGeom>
          <a:ln>
            <a:noFill/>
          </a:ln>
        </p:spPr>
      </p:pic>
      <p:pic>
        <p:nvPicPr>
          <p:cNvPr id="62" name="Рисунок 61"/>
          <p:cNvPicPr/>
          <p:nvPr/>
        </p:nvPicPr>
        <p:blipFill>
          <a:blip r:embed="rId4"/>
          <a:stretch/>
        </p:blipFill>
        <p:spPr>
          <a:xfrm>
            <a:off x="3564000" y="981000"/>
            <a:ext cx="3168720" cy="2140200"/>
          </a:xfrm>
          <a:prstGeom prst="rect">
            <a:avLst/>
          </a:prstGeom>
          <a:ln>
            <a:noFill/>
          </a:ln>
        </p:spPr>
      </p:pic>
      <p:pic>
        <p:nvPicPr>
          <p:cNvPr id="63" name="Рисунок 62"/>
          <p:cNvPicPr/>
          <p:nvPr/>
        </p:nvPicPr>
        <p:blipFill>
          <a:blip r:embed="rId5"/>
          <a:stretch/>
        </p:blipFill>
        <p:spPr>
          <a:xfrm>
            <a:off x="6297480" y="4653000"/>
            <a:ext cx="2846520" cy="1989000"/>
          </a:xfrm>
          <a:prstGeom prst="rect">
            <a:avLst/>
          </a:prstGeom>
          <a:ln>
            <a:noFill/>
          </a:ln>
        </p:spPr>
      </p:pic>
      <p:pic>
        <p:nvPicPr>
          <p:cNvPr id="64" name="Рисунок 63"/>
          <p:cNvPicPr/>
          <p:nvPr/>
        </p:nvPicPr>
        <p:blipFill>
          <a:blip r:embed="rId6"/>
          <a:stretch/>
        </p:blipFill>
        <p:spPr>
          <a:xfrm>
            <a:off x="179280" y="692280"/>
            <a:ext cx="3313080" cy="2441520"/>
          </a:xfrm>
          <a:prstGeom prst="rect">
            <a:avLst/>
          </a:prstGeom>
          <a:ln>
            <a:noFill/>
          </a:ln>
        </p:spPr>
      </p:pic>
      <p:pic>
        <p:nvPicPr>
          <p:cNvPr id="65" name="Рисунок 64"/>
          <p:cNvPicPr/>
          <p:nvPr/>
        </p:nvPicPr>
        <p:blipFill>
          <a:blip r:embed="rId7"/>
          <a:stretch/>
        </p:blipFill>
        <p:spPr>
          <a:xfrm>
            <a:off x="3059280" y="3284640"/>
            <a:ext cx="3095280" cy="2205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457200" y="0"/>
            <a:ext cx="8229600" cy="11253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Война закончена…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Рисунок 66"/>
          <p:cNvPicPr/>
          <p:nvPr/>
        </p:nvPicPr>
        <p:blipFill>
          <a:blip r:embed="rId2"/>
          <a:stretch/>
        </p:blipFill>
        <p:spPr>
          <a:xfrm>
            <a:off x="3924360" y="3213000"/>
            <a:ext cx="4753080" cy="3435480"/>
          </a:xfrm>
          <a:prstGeom prst="rect">
            <a:avLst/>
          </a:prstGeom>
          <a:ln>
            <a:noFill/>
          </a:ln>
        </p:spPr>
      </p:pic>
      <p:pic>
        <p:nvPicPr>
          <p:cNvPr id="68" name="Рисунок 67"/>
          <p:cNvPicPr/>
          <p:nvPr/>
        </p:nvPicPr>
        <p:blipFill>
          <a:blip r:embed="rId3"/>
          <a:stretch/>
        </p:blipFill>
        <p:spPr>
          <a:xfrm>
            <a:off x="7164360" y="189000"/>
            <a:ext cx="1655640" cy="2413080"/>
          </a:xfrm>
          <a:prstGeom prst="rect">
            <a:avLst/>
          </a:prstGeom>
          <a:ln>
            <a:noFill/>
          </a:ln>
        </p:spPr>
      </p:pic>
      <p:pic>
        <p:nvPicPr>
          <p:cNvPr id="69" name="Рисунок 68"/>
          <p:cNvPicPr/>
          <p:nvPr/>
        </p:nvPicPr>
        <p:blipFill>
          <a:blip r:embed="rId4"/>
          <a:stretch/>
        </p:blipFill>
        <p:spPr>
          <a:xfrm>
            <a:off x="395280" y="1484280"/>
            <a:ext cx="3228840" cy="4762440"/>
          </a:xfrm>
          <a:prstGeom prst="rect">
            <a:avLst/>
          </a:prstGeom>
          <a:ln>
            <a:noFill/>
          </a:ln>
        </p:spPr>
      </p:pic>
      <p:pic>
        <p:nvPicPr>
          <p:cNvPr id="70" name="Рисунок 69"/>
          <p:cNvPicPr/>
          <p:nvPr/>
        </p:nvPicPr>
        <p:blipFill>
          <a:blip r:embed="rId5"/>
          <a:stretch/>
        </p:blipFill>
        <p:spPr>
          <a:xfrm>
            <a:off x="4211640" y="1125360"/>
            <a:ext cx="2608200" cy="179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0" y="-243360"/>
            <a:ext cx="9144000" cy="16462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Мы помним о подвиге наших</a:t>
            </a: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 </a:t>
            </a:r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воинов.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2" name="Рисунок 71"/>
          <p:cNvPicPr/>
          <p:nvPr/>
        </p:nvPicPr>
        <p:blipFill>
          <a:blip r:embed="rId2"/>
          <a:stretch/>
        </p:blipFill>
        <p:spPr>
          <a:xfrm>
            <a:off x="250920" y="765000"/>
            <a:ext cx="2857320" cy="2143440"/>
          </a:xfrm>
          <a:prstGeom prst="rect">
            <a:avLst/>
          </a:prstGeom>
          <a:ln>
            <a:noFill/>
          </a:ln>
        </p:spPr>
      </p:pic>
      <p:pic>
        <p:nvPicPr>
          <p:cNvPr id="73" name="Рисунок 72"/>
          <p:cNvPicPr/>
          <p:nvPr/>
        </p:nvPicPr>
        <p:blipFill>
          <a:blip r:embed="rId3"/>
          <a:stretch/>
        </p:blipFill>
        <p:spPr>
          <a:xfrm>
            <a:off x="250920" y="3068640"/>
            <a:ext cx="2233440" cy="2952720"/>
          </a:xfrm>
          <a:prstGeom prst="rect">
            <a:avLst/>
          </a:prstGeom>
          <a:ln>
            <a:noFill/>
          </a:ln>
        </p:spPr>
      </p:pic>
      <p:pic>
        <p:nvPicPr>
          <p:cNvPr id="74" name="Рисунок 73"/>
          <p:cNvPicPr/>
          <p:nvPr/>
        </p:nvPicPr>
        <p:blipFill>
          <a:blip r:embed="rId4"/>
          <a:stretch/>
        </p:blipFill>
        <p:spPr>
          <a:xfrm>
            <a:off x="5148360" y="3860640"/>
            <a:ext cx="3671640" cy="2767320"/>
          </a:xfrm>
          <a:prstGeom prst="rect">
            <a:avLst/>
          </a:prstGeom>
          <a:ln>
            <a:noFill/>
          </a:ln>
        </p:spPr>
      </p:pic>
      <p:pic>
        <p:nvPicPr>
          <p:cNvPr id="75" name="Рисунок 74"/>
          <p:cNvPicPr/>
          <p:nvPr/>
        </p:nvPicPr>
        <p:blipFill>
          <a:blip r:embed="rId5"/>
          <a:stretch/>
        </p:blipFill>
        <p:spPr>
          <a:xfrm>
            <a:off x="6227640" y="765000"/>
            <a:ext cx="2665440" cy="1872000"/>
          </a:xfrm>
          <a:prstGeom prst="rect">
            <a:avLst/>
          </a:prstGeom>
          <a:ln>
            <a:noFill/>
          </a:ln>
        </p:spPr>
      </p:pic>
      <p:pic>
        <p:nvPicPr>
          <p:cNvPr id="76" name="Рисунок 75"/>
          <p:cNvPicPr/>
          <p:nvPr/>
        </p:nvPicPr>
        <p:blipFill>
          <a:blip r:embed="rId6"/>
          <a:stretch/>
        </p:blipFill>
        <p:spPr>
          <a:xfrm>
            <a:off x="3708360" y="1268280"/>
            <a:ext cx="2381400" cy="218124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76"/>
          <p:cNvPicPr/>
          <p:nvPr/>
        </p:nvPicPr>
        <p:blipFill>
          <a:blip r:embed="rId7"/>
          <a:stretch/>
        </p:blipFill>
        <p:spPr>
          <a:xfrm>
            <a:off x="2411280" y="5084640"/>
            <a:ext cx="2521080" cy="1513080"/>
          </a:xfrm>
          <a:prstGeom prst="rect">
            <a:avLst/>
          </a:prstGeom>
          <a:ln>
            <a:noFill/>
          </a:ln>
        </p:spPr>
      </p:pic>
      <p:pic>
        <p:nvPicPr>
          <p:cNvPr id="78" name="Рисунок 77"/>
          <p:cNvPicPr/>
          <p:nvPr/>
        </p:nvPicPr>
        <p:blipFill>
          <a:blip r:embed="rId8"/>
          <a:stretch/>
        </p:blipFill>
        <p:spPr>
          <a:xfrm>
            <a:off x="2556000" y="3213000"/>
            <a:ext cx="2471760" cy="174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457200" y="0"/>
            <a:ext cx="8229600" cy="11253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Наши ветераны.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Рисунок 79"/>
          <p:cNvPicPr/>
          <p:nvPr/>
        </p:nvPicPr>
        <p:blipFill>
          <a:blip r:embed="rId2"/>
          <a:stretch/>
        </p:blipFill>
        <p:spPr>
          <a:xfrm>
            <a:off x="3419640" y="907920"/>
            <a:ext cx="2381040" cy="2448000"/>
          </a:xfrm>
          <a:prstGeom prst="rect">
            <a:avLst/>
          </a:prstGeom>
          <a:ln>
            <a:noFill/>
          </a:ln>
        </p:spPr>
      </p:pic>
      <p:pic>
        <p:nvPicPr>
          <p:cNvPr id="81" name="Рисунок 80"/>
          <p:cNvPicPr/>
          <p:nvPr/>
        </p:nvPicPr>
        <p:blipFill>
          <a:blip r:embed="rId3"/>
          <a:stretch/>
        </p:blipFill>
        <p:spPr>
          <a:xfrm>
            <a:off x="395280" y="4653000"/>
            <a:ext cx="2857680" cy="1905120"/>
          </a:xfrm>
          <a:prstGeom prst="rect">
            <a:avLst/>
          </a:prstGeom>
          <a:ln>
            <a:noFill/>
          </a:ln>
        </p:spPr>
      </p:pic>
      <p:pic>
        <p:nvPicPr>
          <p:cNvPr id="82" name="Рисунок 81"/>
          <p:cNvPicPr/>
          <p:nvPr/>
        </p:nvPicPr>
        <p:blipFill>
          <a:blip r:embed="rId4"/>
          <a:stretch/>
        </p:blipFill>
        <p:spPr>
          <a:xfrm>
            <a:off x="6516720" y="981000"/>
            <a:ext cx="2290680" cy="3268800"/>
          </a:xfrm>
          <a:prstGeom prst="rect">
            <a:avLst/>
          </a:prstGeom>
          <a:ln>
            <a:noFill/>
          </a:ln>
        </p:spPr>
      </p:pic>
      <p:pic>
        <p:nvPicPr>
          <p:cNvPr id="83" name="Рисунок 82"/>
          <p:cNvPicPr/>
          <p:nvPr/>
        </p:nvPicPr>
        <p:blipFill>
          <a:blip r:embed="rId5"/>
          <a:stretch/>
        </p:blipFill>
        <p:spPr>
          <a:xfrm>
            <a:off x="539640" y="1125360"/>
            <a:ext cx="2057400" cy="2857680"/>
          </a:xfrm>
          <a:prstGeom prst="rect">
            <a:avLst/>
          </a:prstGeom>
          <a:ln>
            <a:noFill/>
          </a:ln>
        </p:spPr>
      </p:pic>
      <p:pic>
        <p:nvPicPr>
          <p:cNvPr id="84" name="Рисунок 83" descr="Это мой муж, Иван Петров, защитник Севастополя"/>
          <p:cNvPicPr/>
          <p:nvPr/>
        </p:nvPicPr>
        <p:blipFill>
          <a:blip r:embed="rId6"/>
          <a:stretch/>
        </p:blipFill>
        <p:spPr>
          <a:xfrm>
            <a:off x="3276720" y="3500280"/>
            <a:ext cx="2232000" cy="1514520"/>
          </a:xfrm>
          <a:prstGeom prst="rect">
            <a:avLst/>
          </a:prstGeom>
          <a:ln>
            <a:noFill/>
          </a:ln>
        </p:spPr>
      </p:pic>
      <p:pic>
        <p:nvPicPr>
          <p:cNvPr id="85" name="Рисунок 84"/>
          <p:cNvPicPr/>
          <p:nvPr/>
        </p:nvPicPr>
        <p:blipFill>
          <a:blip r:embed="rId7"/>
          <a:stretch/>
        </p:blipFill>
        <p:spPr>
          <a:xfrm>
            <a:off x="5651640" y="4437000"/>
            <a:ext cx="3276360" cy="2157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3995640" y="205920"/>
            <a:ext cx="5148360" cy="650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7520" tIns="142920" rIns="47520" bIns="47520" anchor="ctr">
            <a:spAutoFit/>
          </a:bodyPr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День Победы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- Почему, дедуля, у тебя слеза?                            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Почему, дедуля, прячешь ты глаза?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Кто тебя обидел, можешь рассказать?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За тебя я буду драться, воевать! </a:t>
            </a:r>
            <a:r>
              <a:t/>
            </a:r>
            <a:br/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- Внучек ты мой милый, нет, не плачу я,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Просто вспоминаю о былых боях,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Когда был я молод, Родину любил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И врагов проклятых под Москвою бил! </a:t>
            </a:r>
            <a:r>
              <a:t/>
            </a:r>
            <a:br/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Там друзей военных много полегло,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Вспоминать об этом сердцу тяжело!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И Победу в Мае встретили не все,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Там лежать остались в утренней росе! </a:t>
            </a:r>
            <a:r>
              <a:t/>
            </a:r>
            <a:br/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Так живи, мой внучек, и войны не знай,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Каждый год с Победой пусть приходит Май!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Улыбайся солнцу, весело играй, </a:t>
            </a:r>
            <a:r>
              <a:t/>
            </a:r>
            <a:br/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Но что было с нами, ты не забывай!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Рисунок 86" descr="Лужков пообещал ветеранам из Севастополя по тысяче рублей"/>
          <p:cNvPicPr/>
          <p:nvPr/>
        </p:nvPicPr>
        <p:blipFill>
          <a:blip r:embed="rId2"/>
          <a:stretch/>
        </p:blipFill>
        <p:spPr>
          <a:xfrm>
            <a:off x="539640" y="836640"/>
            <a:ext cx="2857680" cy="2143080"/>
          </a:xfrm>
          <a:prstGeom prst="rect">
            <a:avLst/>
          </a:prstGeom>
          <a:ln>
            <a:noFill/>
          </a:ln>
        </p:spPr>
      </p:pic>
      <p:pic>
        <p:nvPicPr>
          <p:cNvPr id="88" name="Рисунок 87"/>
          <p:cNvPicPr/>
          <p:nvPr/>
        </p:nvPicPr>
        <p:blipFill>
          <a:blip r:embed="rId3"/>
          <a:stretch/>
        </p:blipFill>
        <p:spPr>
          <a:xfrm>
            <a:off x="468360" y="3860640"/>
            <a:ext cx="3144960" cy="2065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0"/>
            <a:ext cx="8229600" cy="8366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latin typeface="Arial"/>
              </a:rPr>
              <a:t>Парад  в Москве.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Рисунок 89"/>
          <p:cNvPicPr/>
          <p:nvPr/>
        </p:nvPicPr>
        <p:blipFill>
          <a:blip r:embed="rId2"/>
          <a:stretch/>
        </p:blipFill>
        <p:spPr>
          <a:xfrm>
            <a:off x="324000" y="189000"/>
            <a:ext cx="1800000" cy="1439640"/>
          </a:xfrm>
          <a:prstGeom prst="rect">
            <a:avLst/>
          </a:prstGeom>
          <a:ln>
            <a:noFill/>
          </a:ln>
        </p:spPr>
      </p:pic>
      <p:pic>
        <p:nvPicPr>
          <p:cNvPr id="91" name="Рисунок 90"/>
          <p:cNvPicPr/>
          <p:nvPr/>
        </p:nvPicPr>
        <p:blipFill>
          <a:blip r:embed="rId3"/>
          <a:stretch/>
        </p:blipFill>
        <p:spPr>
          <a:xfrm>
            <a:off x="7596360" y="189000"/>
            <a:ext cx="1371600" cy="1033200"/>
          </a:xfrm>
          <a:prstGeom prst="rect">
            <a:avLst/>
          </a:prstGeom>
          <a:ln>
            <a:noFill/>
          </a:ln>
        </p:spPr>
      </p:pic>
      <p:pic>
        <p:nvPicPr>
          <p:cNvPr id="92" name="Рисунок 91"/>
          <p:cNvPicPr/>
          <p:nvPr/>
        </p:nvPicPr>
        <p:blipFill>
          <a:blip r:embed="rId4"/>
          <a:stretch/>
        </p:blipFill>
        <p:spPr>
          <a:xfrm>
            <a:off x="250920" y="4076640"/>
            <a:ext cx="3728880" cy="2570400"/>
          </a:xfrm>
          <a:prstGeom prst="rect">
            <a:avLst/>
          </a:prstGeom>
          <a:ln>
            <a:noFill/>
          </a:ln>
        </p:spPr>
      </p:pic>
      <p:pic>
        <p:nvPicPr>
          <p:cNvPr id="93" name="Рисунок 92"/>
          <p:cNvPicPr/>
          <p:nvPr/>
        </p:nvPicPr>
        <p:blipFill>
          <a:blip r:embed="rId5"/>
          <a:stretch/>
        </p:blipFill>
        <p:spPr>
          <a:xfrm>
            <a:off x="3203640" y="2421000"/>
            <a:ext cx="1731960" cy="1368360"/>
          </a:xfrm>
          <a:prstGeom prst="rect">
            <a:avLst/>
          </a:prstGeom>
          <a:ln>
            <a:noFill/>
          </a:ln>
        </p:spPr>
      </p:pic>
      <p:pic>
        <p:nvPicPr>
          <p:cNvPr id="94" name="Рисунок 93"/>
          <p:cNvPicPr/>
          <p:nvPr/>
        </p:nvPicPr>
        <p:blipFill>
          <a:blip r:embed="rId6"/>
          <a:stretch/>
        </p:blipFill>
        <p:spPr>
          <a:xfrm>
            <a:off x="5148360" y="2421000"/>
            <a:ext cx="1728720" cy="136836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94"/>
          <p:cNvPicPr/>
          <p:nvPr/>
        </p:nvPicPr>
        <p:blipFill>
          <a:blip r:embed="rId7"/>
          <a:stretch/>
        </p:blipFill>
        <p:spPr>
          <a:xfrm>
            <a:off x="5364000" y="836640"/>
            <a:ext cx="1729080" cy="1295280"/>
          </a:xfrm>
          <a:prstGeom prst="rect">
            <a:avLst/>
          </a:prstGeom>
          <a:ln>
            <a:noFill/>
          </a:ln>
        </p:spPr>
      </p:pic>
      <p:pic>
        <p:nvPicPr>
          <p:cNvPr id="96" name="Рисунок 95"/>
          <p:cNvPicPr/>
          <p:nvPr/>
        </p:nvPicPr>
        <p:blipFill>
          <a:blip r:embed="rId8"/>
          <a:stretch/>
        </p:blipFill>
        <p:spPr>
          <a:xfrm>
            <a:off x="5219640" y="4292640"/>
            <a:ext cx="3657600" cy="2300400"/>
          </a:xfrm>
          <a:prstGeom prst="rect">
            <a:avLst/>
          </a:prstGeom>
          <a:ln>
            <a:noFill/>
          </a:ln>
        </p:spPr>
      </p:pic>
      <p:pic>
        <p:nvPicPr>
          <p:cNvPr id="97" name="Рисунок 96"/>
          <p:cNvPicPr/>
          <p:nvPr/>
        </p:nvPicPr>
        <p:blipFill>
          <a:blip r:embed="rId9"/>
          <a:stretch/>
        </p:blipFill>
        <p:spPr>
          <a:xfrm>
            <a:off x="7020000" y="2421000"/>
            <a:ext cx="1904760" cy="1434960"/>
          </a:xfrm>
          <a:prstGeom prst="rect">
            <a:avLst/>
          </a:prstGeom>
          <a:ln>
            <a:noFill/>
          </a:ln>
        </p:spPr>
      </p:pic>
      <p:pic>
        <p:nvPicPr>
          <p:cNvPr id="98" name="Рисунок 97"/>
          <p:cNvPicPr/>
          <p:nvPr/>
        </p:nvPicPr>
        <p:blipFill>
          <a:blip r:embed="rId10"/>
          <a:stretch/>
        </p:blipFill>
        <p:spPr>
          <a:xfrm>
            <a:off x="179280" y="1916280"/>
            <a:ext cx="2857680" cy="2066760"/>
          </a:xfrm>
          <a:prstGeom prst="rect">
            <a:avLst/>
          </a:prstGeom>
          <a:ln>
            <a:noFill/>
          </a:ln>
        </p:spPr>
      </p:pic>
      <p:pic>
        <p:nvPicPr>
          <p:cNvPr id="99" name="Рисунок 98"/>
          <p:cNvPicPr/>
          <p:nvPr/>
        </p:nvPicPr>
        <p:blipFill>
          <a:blip r:embed="rId11"/>
          <a:stretch/>
        </p:blipFill>
        <p:spPr>
          <a:xfrm>
            <a:off x="2987640" y="836640"/>
            <a:ext cx="1876320" cy="136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0" y="0"/>
            <a:ext cx="9144000" cy="9079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1" strike="noStrike" spc="-1">
                <a:solidFill>
                  <a:srgbClr val="000000"/>
                </a:solidFill>
                <a:latin typeface="Arial"/>
              </a:rPr>
              <a:t>Показ военной техники на параде.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Рисунок 100"/>
          <p:cNvPicPr/>
          <p:nvPr/>
        </p:nvPicPr>
        <p:blipFill>
          <a:blip r:embed="rId2"/>
          <a:stretch/>
        </p:blipFill>
        <p:spPr>
          <a:xfrm>
            <a:off x="250920" y="836640"/>
            <a:ext cx="2232000" cy="1681200"/>
          </a:xfrm>
          <a:prstGeom prst="rect">
            <a:avLst/>
          </a:prstGeom>
          <a:ln>
            <a:noFill/>
          </a:ln>
        </p:spPr>
      </p:pic>
      <p:pic>
        <p:nvPicPr>
          <p:cNvPr id="102" name="Рисунок 101"/>
          <p:cNvPicPr/>
          <p:nvPr/>
        </p:nvPicPr>
        <p:blipFill>
          <a:blip r:embed="rId3"/>
          <a:stretch/>
        </p:blipFill>
        <p:spPr>
          <a:xfrm>
            <a:off x="2916360" y="836640"/>
            <a:ext cx="2376360" cy="1671480"/>
          </a:xfrm>
          <a:prstGeom prst="rect">
            <a:avLst/>
          </a:prstGeom>
          <a:ln>
            <a:noFill/>
          </a:ln>
        </p:spPr>
      </p:pic>
      <p:pic>
        <p:nvPicPr>
          <p:cNvPr id="103" name="Рисунок 102"/>
          <p:cNvPicPr/>
          <p:nvPr/>
        </p:nvPicPr>
        <p:blipFill>
          <a:blip r:embed="rId4"/>
          <a:stretch/>
        </p:blipFill>
        <p:spPr>
          <a:xfrm>
            <a:off x="3132000" y="2637000"/>
            <a:ext cx="2448000" cy="1742760"/>
          </a:xfrm>
          <a:prstGeom prst="rect">
            <a:avLst/>
          </a:prstGeom>
          <a:ln>
            <a:noFill/>
          </a:ln>
        </p:spPr>
      </p:pic>
      <p:pic>
        <p:nvPicPr>
          <p:cNvPr id="104" name="Рисунок 103"/>
          <p:cNvPicPr/>
          <p:nvPr/>
        </p:nvPicPr>
        <p:blipFill>
          <a:blip r:embed="rId5"/>
          <a:stretch/>
        </p:blipFill>
        <p:spPr>
          <a:xfrm>
            <a:off x="250920" y="2637000"/>
            <a:ext cx="2160360" cy="1657080"/>
          </a:xfrm>
          <a:prstGeom prst="rect">
            <a:avLst/>
          </a:prstGeom>
          <a:ln>
            <a:noFill/>
          </a:ln>
        </p:spPr>
      </p:pic>
      <p:pic>
        <p:nvPicPr>
          <p:cNvPr id="105" name="Рисунок 104"/>
          <p:cNvPicPr/>
          <p:nvPr/>
        </p:nvPicPr>
        <p:blipFill>
          <a:blip r:embed="rId6"/>
          <a:stretch/>
        </p:blipFill>
        <p:spPr>
          <a:xfrm>
            <a:off x="3492360" y="4724280"/>
            <a:ext cx="2095560" cy="1571760"/>
          </a:xfrm>
          <a:prstGeom prst="rect">
            <a:avLst/>
          </a:prstGeom>
          <a:ln>
            <a:noFill/>
          </a:ln>
        </p:spPr>
      </p:pic>
      <p:pic>
        <p:nvPicPr>
          <p:cNvPr id="106" name="Рисунок 105" descr="В Москве прошел парад Победы"/>
          <p:cNvPicPr/>
          <p:nvPr/>
        </p:nvPicPr>
        <p:blipFill>
          <a:blip r:embed="rId7"/>
          <a:stretch/>
        </p:blipFill>
        <p:spPr>
          <a:xfrm>
            <a:off x="5867280" y="3213000"/>
            <a:ext cx="3048120" cy="228600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06" descr="В Москве прошел парад Победы"/>
          <p:cNvPicPr/>
          <p:nvPr/>
        </p:nvPicPr>
        <p:blipFill>
          <a:blip r:embed="rId8"/>
          <a:stretch/>
        </p:blipFill>
        <p:spPr>
          <a:xfrm>
            <a:off x="5867280" y="765000"/>
            <a:ext cx="3048120" cy="2286000"/>
          </a:xfrm>
          <a:prstGeom prst="rect">
            <a:avLst/>
          </a:prstGeom>
          <a:ln>
            <a:noFill/>
          </a:ln>
        </p:spPr>
      </p:pic>
      <p:pic>
        <p:nvPicPr>
          <p:cNvPr id="108" name="Рисунок 107" descr="В Москве прошел парад Победы"/>
          <p:cNvPicPr/>
          <p:nvPr/>
        </p:nvPicPr>
        <p:blipFill>
          <a:blip r:embed="rId9"/>
          <a:stretch/>
        </p:blipFill>
        <p:spPr>
          <a:xfrm>
            <a:off x="179280" y="4365720"/>
            <a:ext cx="3048120" cy="228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148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Toshiba</cp:lastModifiedBy>
  <cp:revision>10</cp:revision>
  <dcterms:created xsi:type="dcterms:W3CDTF">2010-04-17T19:03:57Z</dcterms:created>
  <dcterms:modified xsi:type="dcterms:W3CDTF">2019-11-24T14:01:49Z</dcterms:modified>
  <dc:language>en-US</dc:language>
</cp:coreProperties>
</file>