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65" r:id="rId5"/>
    <p:sldId id="257" r:id="rId6"/>
    <p:sldId id="259" r:id="rId7"/>
    <p:sldId id="260" r:id="rId8"/>
    <p:sldId id="262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188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27.12.2007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27.12.2007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27.12.2007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27.12.2007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27.12.2007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27.12.2007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27.12.2007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4" y="1556793"/>
            <a:ext cx="6266557" cy="936103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дню России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32040" y="332656"/>
            <a:ext cx="3816424" cy="1728191"/>
          </a:xfrm>
        </p:spPr>
        <p:txBody>
          <a:bodyPr/>
          <a:lstStyle/>
          <a:p>
            <a:pPr marL="182880" indent="0" algn="r">
              <a:buNone/>
            </a:pPr>
            <a:r>
              <a:rPr lang="ru-RU" sz="18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44D26">
                        <a:alpha val="65000"/>
                      </a:srgbClr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Школа № </a:t>
            </a:r>
            <a:r>
              <a:rPr lang="en-US" sz="180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44D26">
                        <a:alpha val="65000"/>
                      </a:srgbClr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1440</a:t>
            </a:r>
            <a:r>
              <a:rPr lang="ru-RU" sz="18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44D26">
                        <a:alpha val="65000"/>
                      </a:srgbClr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44D26">
                        <a:alpha val="65000"/>
                      </a:srgbClr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44D26">
                        <a:alpha val="65000"/>
                      </a:srgbClr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отделение – 1</a:t>
            </a:r>
            <a:br>
              <a:rPr lang="ru-RU" sz="18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44D26">
                        <a:alpha val="65000"/>
                      </a:srgbClr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44D26">
                        <a:alpha val="65000"/>
                      </a:srgbClr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№ 3</a:t>
            </a:r>
            <a:br>
              <a:rPr lang="ru-RU" sz="18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44D26">
                        <a:alpha val="65000"/>
                      </a:srgbClr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44D26">
                        <a:alpha val="65000"/>
                      </a:srgbClr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sz="1800" dirty="0" err="1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44D26">
                        <a:alpha val="65000"/>
                      </a:srgbClr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Абаева</a:t>
            </a:r>
            <a:r>
              <a:rPr lang="ru-RU" sz="18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44D26">
                        <a:alpha val="65000"/>
                      </a:srgbClr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Н.Н.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636912"/>
            <a:ext cx="5184576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969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проекта: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«День России»</a:t>
            </a:r>
          </a:p>
          <a:p>
            <a:pPr marL="4572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 Познавательно – творческий.</a:t>
            </a:r>
          </a:p>
          <a:p>
            <a:pPr marL="4572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проекта: краткосрочный.</a:t>
            </a:r>
          </a:p>
          <a:p>
            <a:pPr marL="45720" indent="0" algn="ctr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5 -7 лет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703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548680"/>
            <a:ext cx="7570843" cy="4376777"/>
          </a:xfrm>
        </p:spPr>
        <p:txBody>
          <a:bodyPr/>
          <a:lstStyle/>
          <a:p>
            <a:pPr marL="45720" lvl="0" indent="0">
              <a:spcBef>
                <a:spcPct val="20000"/>
              </a:spcBef>
              <a:spcAft>
                <a:spcPts val="300"/>
              </a:spcAft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 </a:t>
            </a:r>
            <a:r>
              <a:rPr lang="ru-RU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детей представления о Родине, её истории, национально – культурных традициях, символах России.</a:t>
            </a:r>
            <a:br>
              <a:rPr lang="ru-RU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Для педагогов</a:t>
            </a:r>
            <a:br>
              <a:rPr lang="ru-RU" sz="16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1) Пополнить предметно развивающую среду по теме проекта.</a:t>
            </a:r>
            <a:br>
              <a:rPr lang="ru-RU" sz="16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2) Формировать у детей представления о России.</a:t>
            </a:r>
            <a:br>
              <a:rPr lang="ru-RU" sz="16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3) Воспитывать у детей чувства патриотизма и гордости за свою страну.</a:t>
            </a:r>
            <a:br>
              <a:rPr lang="ru-RU" sz="16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Для детей</a:t>
            </a:r>
            <a:br>
              <a:rPr lang="ru-RU" sz="16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Познавательное развитие.</a:t>
            </a:r>
            <a:br>
              <a:rPr lang="ru-RU" sz="16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Познакомить детей с Россией, как о стране большой и красивой, символами государства (гимн, флаг, герб).</a:t>
            </a:r>
            <a:br>
              <a:rPr lang="ru-RU" sz="16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2) Формировать интерес к русским традициям и промыслам.</a:t>
            </a:r>
            <a:br>
              <a:rPr lang="ru-RU" sz="16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3) Воспитывать чувства патриотизма за свою страну и народ.</a:t>
            </a:r>
            <a:br>
              <a:rPr lang="ru-RU" sz="16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4) Развивать у детей внимание и память.</a:t>
            </a:r>
            <a:br>
              <a:rPr lang="ru-RU" sz="16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Речевое развитие</a:t>
            </a:r>
            <a:r>
              <a:rPr lang="ru-RU" sz="1600" dirty="0" smtClean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  <a:br>
              <a:rPr lang="ru-RU" sz="1600" dirty="0" smtClean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1)Пополнять и активизировать словарный  запас детей на заданную тему.</a:t>
            </a:r>
            <a:br>
              <a:rPr lang="ru-RU" sz="16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2) Совершенствовать у детей диалогическую речь по теме проекта.</a:t>
            </a:r>
            <a:br>
              <a:rPr lang="ru-RU" sz="16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3) Вызывать у детей желание слушать произведения русского-народного творчества</a:t>
            </a:r>
            <a:r>
              <a:rPr lang="ru-RU" sz="1600" b="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600" b="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Художественно – эстетическое развитие.</a:t>
            </a:r>
            <a:br>
              <a:rPr lang="ru-RU" sz="16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1) Формировать интерес к художественно – творческой деятельности.</a:t>
            </a:r>
            <a:br>
              <a:rPr lang="ru-RU" sz="16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2)Способствовать развитию творческих способностей и воображения по теме.</a:t>
            </a:r>
            <a:br>
              <a:rPr lang="ru-RU" sz="16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3) Воспитывать желание и умение взаимодействовать со сверстниками </a:t>
            </a:r>
            <a:r>
              <a:rPr lang="ru-RU" sz="18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  <a:br>
              <a:rPr lang="ru-RU" sz="18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b="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78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260648"/>
            <a:ext cx="7704856" cy="626469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проекта.</a:t>
            </a:r>
          </a:p>
          <a:p>
            <a:pPr marL="45720" indent="0"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наше современное время проблеме патриотического воспитания ребёнка уделяется большое внимание в дошкольных учреждениях. Именно в период дошкольного детства происходит становление ребёнка как личность, формирование начал патриотического воспитания.</a:t>
            </a:r>
          </a:p>
          <a:p>
            <a:pPr marL="45720" indent="0"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дети должны знать традиции национальной культуры, осознавать, понимать и активно участвовать в её возрождении;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самореализовывать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себя, как личности, любящих свою Родину, свой народ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20" indent="0"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Отсюда и возникает проблема, как помочь подрастающему поколению сформировать чувство долга, чувство уважения к своей стране,  чувство гордости за </a:t>
            </a: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свой народ.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984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085184"/>
            <a:ext cx="6512511" cy="1296144"/>
          </a:xfrm>
        </p:spPr>
        <p:txBody>
          <a:bodyPr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лучший в мире ТРИКОЛЛОР России.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не путать не гадать детям твёрдо нужно знать,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лежат в нем краски: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БЕЛЫЙ СИНИЙ КРАСНЫЙ!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E:\день России\IMG-20181116-WA001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2656"/>
            <a:ext cx="3463378" cy="4617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день России\IMG-20181116-WA00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35705"/>
            <a:ext cx="3851920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5096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1196752"/>
            <a:ext cx="3240360" cy="4318416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б я был президент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б внедрил эксперимент-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 стране для всех детей,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 бы маг и чародей.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 сидишь себе в Кремле.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Знаешь обо всём в стране.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день подарки дарят, Каждый день за что – то хвалят: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Молодец, какой успех!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 наш лучше всех!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E:\день России\IMG-20181116-WA002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4602930" cy="550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1682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220072" y="404664"/>
            <a:ext cx="3647728" cy="4520793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у нашей любимой Отчизны, у России, - начну я рассказ,-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Символы, отражения жизни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Тех, кто жил задолго до нас.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 descr="E:\день России\IMG-20181116-WA00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564904"/>
            <a:ext cx="5303912" cy="397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4608513" cy="345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7" y="2828836"/>
            <a:ext cx="295232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флаг, победа с которым неизменно с которым была.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Это гимн, где каждое слово помнят люди. Любима страна!</a:t>
            </a:r>
          </a:p>
        </p:txBody>
      </p:sp>
    </p:spTree>
    <p:extLst>
      <p:ext uri="{BB962C8B-B14F-4D97-AF65-F5344CB8AC3E}">
        <p14:creationId xmlns:p14="http://schemas.microsoft.com/office/powerpoint/2010/main" val="4292405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4077072"/>
            <a:ext cx="3384375" cy="2399928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Это герб, овеянный славой: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золотой орёл на щите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копьём поражённый лукавый – 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Нет врагов у России нигде!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E:\день России\IMG-20181116-WA001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606277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день России\IMG-20181116-WA00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81000"/>
            <a:ext cx="4572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9561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157192"/>
            <a:ext cx="8478433" cy="1368152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Холмы, перелески, луга и поля – родная, зелёная наша Земля!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Земля, где я сделал свой первый шажок, где вышел когда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то к развилке дорог.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понял, что это раздолье полей – частица великой отчизны моей!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E:\день России\IMG-20181116-WA002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3063"/>
            <a:ext cx="4320480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день России\IMG-20181116-WA00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76672"/>
            <a:ext cx="3365866" cy="4487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0377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111</TotalTime>
  <Words>198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ГБОУ Школа № 1440 Дошкольное отделение – 1 группа № 3 Воспитатель: Абаева Н.Н.</vt:lpstr>
      <vt:lpstr>Презентация PowerPoint</vt:lpstr>
      <vt:lpstr>Цель проекта: формировать у детей представления о Родине, её истории, национально – культурных традициях, символах России. Задачи проекта: Для педагогов 1) Пополнить предметно развивающую среду по теме проекта. 2) Формировать у детей представления о России. 3) Воспитывать у детей чувства патриотизма и гордости за свою страну. Для детей Познавательное развитие. Познакомить детей с Россией, как о стране большой и красивой, символами государства (гимн, флаг, герб). 2) Формировать интерес к русским традициям и промыслам. 3) Воспитывать чувства патриотизма за свою страну и народ. 4) Развивать у детей внимание и память. Речевое развитие. 1)Пополнять и активизировать словарный  запас детей на заданную тему. 2) Совершенствовать у детей диалогическую речь по теме проекта. 3) Вызывать у детей желание слушать произведения русского-народного творчества. Художественно – эстетическое развитие. 1) Формировать интерес к художественно – творческой деятельности. 2)Способствовать развитию творческих способностей и воображения по теме. 3) Воспитывать желание и умение взаимодействовать со сверстниками .       </vt:lpstr>
      <vt:lpstr>Презентация PowerPoint</vt:lpstr>
      <vt:lpstr>Самый лучший в мире ТРИКОЛЛОР России. Чтоб не путать не гадать детям твёрдо нужно знать, Как лежат в нем краски: БЕЛЫЙ СИНИЙ КРАСНЫЙ!</vt:lpstr>
      <vt:lpstr>Если б я был президент Я б внедрил эксперимент- И в стране для всех детей, Был бы маг и чародей. Ты сидишь себе в Кремле. Знаешь обо всём в стране. Каждый день подарки дарят, Каждый день за что – то хвалят: - Молодец, какой успех! Президент наш лучше всех!</vt:lpstr>
      <vt:lpstr>Есть у нашей любимой Отчизны, у России, - начну я рассказ,-  Символы, отражения жизни  Тех, кто жил задолго до нас. </vt:lpstr>
      <vt:lpstr> Это герб, овеянный славой: золотой орёл на щите И копьём поражённый лукавый –  Нет врагов у России нигде!</vt:lpstr>
      <vt:lpstr>Холмы, перелески, луга и поля – родная, зелёная наша Земля! Земля, где я сделал свой первый шажок, где вышел когда  – то к развилке дорог. И понял, что это раздолье полей – частица великой отчизны моей!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Школа № 63 Дошкольное отделение – 1 группа № 3 Воспитатель: Абаева Н.Н.</dc:title>
  <cp:lastModifiedBy>Admin</cp:lastModifiedBy>
  <cp:revision>15</cp:revision>
  <dcterms:modified xsi:type="dcterms:W3CDTF">2007-12-26T20:16:13Z</dcterms:modified>
</cp:coreProperties>
</file>