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6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8A2BF-A538-4814-A8A5-3080CFA2AB0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CC0744-C965-4962-97A6-C895C10EE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CC0744-C965-4962-97A6-C895C10EEFB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20888"/>
            <a:ext cx="7776864" cy="223224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Дидактическая игра «Планируем город»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Участники игры: воспитатель, воспитанники 6-7 лет. Количество воспитанников 6 человек.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620688"/>
            <a:ext cx="7776864" cy="597666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Цель игры: Закрепить знания , что такое город, какие здания, , дома находятся в городе. Выяснить с детьми, как лучше спланировать строительство города по карте. Обратить внимание детей на экологию города. Формировать умение с опорой на карту, составлять макет города из крупного «Строителя», умение оперировать предметами-заместителями. Обратить внимание на красоту архитектурных сооружений в городе </a:t>
            </a:r>
            <a:r>
              <a:rPr lang="ru-RU" b="1" dirty="0" err="1" smtClean="0">
                <a:solidFill>
                  <a:srgbClr val="002060"/>
                </a:solidFill>
              </a:rPr>
              <a:t>Новоселовске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908720"/>
            <a:ext cx="7776864" cy="5184576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Условия проведения дидактической игры: Наличие наглядно-дидактического материала:  карта города,  карточки с изображением городских объектов и  с изображением деревьев, кустарников, фонтанов, крупный «Строитель», цветные карандаши, клейкая лента, ножницы. Предварительная работа: экскурсии по городу, чтение и заучивание стихотворений о городе, сооружениях города, прослушивание песен, рассматривание иллюстраций достопримечательностей города, символов города. Создание мотивационной ситуации для «строительства города».</a:t>
            </a: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7776864" cy="3384376"/>
          </a:xfrm>
        </p:spPr>
        <p:txBody>
          <a:bodyPr/>
          <a:lstStyle/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Задания к игре: </a:t>
            </a:r>
          </a:p>
          <a:p>
            <a:endParaRPr lang="ru-RU" i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Наметить центр и окраины города. Вывести вредные производства за черту города. По плану построить макет города из крупного «Строителя».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04664"/>
            <a:ext cx="7776864" cy="5976664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Алгоритм проведения игры: </a:t>
            </a:r>
          </a:p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Дети вместе с педагогом рассматривают карту города.  Делятся на команды по 2-3 человека. Каждая команда планирует совместную деятельность по строительству объектов города по карте. Дети выбирают карточки с изображением городских объектов, деревьев, кустарников, фонтанов.  В командах советуются, где и  лучше расположить тот или иной объект города, обращая внимание на экологию города. Происходит процесс строительства, и в  конце игры подводится итог.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48680"/>
            <a:ext cx="7776864" cy="5976664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Предполагаемые результаты: Дети знают, что такое город, какие здания, памятники, дома находятся в городе.  Умеют составлять макет города с помощью карты, используют предметы-заместители - дорисовывают и приклеивают, используют полученные знания в игровой деятельности, самостоятельно распределяют игровые обязанности, прислушиваются к мнению сверстников Интеграция с областью «Познавательное развитие». Сформированы основы безопасного поведения в социуме (элементарные экологические знания: влияние вредного производства на здоровье человека). Интеграция с областью «Физическое развитие».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349</Words>
  <Application>Microsoft Office PowerPoint</Application>
  <PresentationFormat>Экран (4:3)</PresentationFormat>
  <Paragraphs>11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2018-12-24T15:19:26Z</dcterms:created>
  <dcterms:modified xsi:type="dcterms:W3CDTF">2019-11-24T18:30:54Z</dcterms:modified>
</cp:coreProperties>
</file>