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4E3F0F10-5DF0-46DB-A88B-BFA48A97975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A685AC-C1D5-43BD-829E-94C06CB1584B}" type="slidenum">
              <a:rPr lang="ru-RU" smtClean="0"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0F10-5DF0-46DB-A88B-BFA48A97975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685AC-C1D5-43BD-829E-94C06CB15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0F10-5DF0-46DB-A88B-BFA48A97975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685AC-C1D5-43BD-829E-94C06CB1584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E3F0F10-5DF0-46DB-A88B-BFA48A97975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2A685AC-C1D5-43BD-829E-94C06CB1584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0F10-5DF0-46DB-A88B-BFA48A97975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A685AC-C1D5-43BD-829E-94C06CB1584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E3F0F10-5DF0-46DB-A88B-BFA48A97975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2A685AC-C1D5-43BD-829E-94C06CB1584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E3F0F10-5DF0-46DB-A88B-BFA48A97975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2A685AC-C1D5-43BD-829E-94C06CB1584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0F10-5DF0-46DB-A88B-BFA48A97975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A685AC-C1D5-43BD-829E-94C06CB1584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0F10-5DF0-46DB-A88B-BFA48A97975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A685AC-C1D5-43BD-829E-94C06CB1584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E3F0F10-5DF0-46DB-A88B-BFA48A97975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2A685AC-C1D5-43BD-829E-94C06CB1584B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4E3F0F10-5DF0-46DB-A88B-BFA48A97975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92A685AC-C1D5-43BD-829E-94C06CB1584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4E3F0F10-5DF0-46DB-A88B-BFA48A97975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92A685AC-C1D5-43BD-829E-94C06CB1584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ru/url?sa=i&amp;rct=j&amp;q=%D0%BA%D0%B0%D1%80%D1%82%D0%B8%D0%BD%D0%BA%D0%B8%20%D0%B4%D0%B8%D0%BA%D0%B8%D1%85%20%D0%B6%D0%B8%D0%B2%D0%BE%D1%82%D0%BD%D1%8B%D1%85%20%D0%BD%D0%B0%D1%88%D0%B8%D1%85%20%D0%BB%D0%B5%D1%81%D0%BE%D0%B2&amp;source=images&amp;cd=&amp;docid=ypXxR20p2DyPxM&amp;tbnid=upbQCwt3p9nHMM:&amp;ved=0CAUQjRw&amp;url=http%3A%2F%2Fwww.liveinternet.ru%2Fjournalshowcomments.php%3Fjpostid%3D264919861%26journalid%3D4913531%26go%3Dprev%26categ%3D1&amp;ei=SbZlUZawEMvn4QT6y4DwCw&amp;bvm=bv.44990110,d.bGE&amp;psig=AFQjCNF4fATCC-oB-FEkJCQp3RnpjyFl1A&amp;ust=1365705399250582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ru/url?sa=i&amp;rct=j&amp;q=%D0%BA%D0%B0%D1%80%D1%82%D0%B8%D0%BD%D0%BA%D0%B8%20%D0%B4%D0%B8%D0%BA%D0%B8%D1%85%20%D0%B6%D0%B8%D0%B2%D0%BE%D1%82%D0%BD%D1%8B%D1%85%20%D0%BD%D0%B0%D1%88%D0%B8%D1%85%20%D0%BB%D0%B5%D1%81%D0%BE%D0%B2&amp;source=images&amp;cd=&amp;cad=rja&amp;docid=i4pZ-xcNz2QLGM&amp;tbnid=1TEy5aSa4SmjZM:&amp;ved=0CAUQjRw&amp;url=http%3A%2F%2Fwww.razumniki.ru%2Fdikie_givotnye_rech.html&amp;ei=PbFlUevfMKqG4ATk54GYCg&amp;bvm=bv.44990110,d.bGE&amp;psig=AFQjCNF4fATCC-oB-FEkJCQp3RnpjyFl1A&amp;ust=1365705399250582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ru/url?sa=i&amp;rct=j&amp;q=%D0%BA%D0%B0%D1%80%D1%82%D0%B8%D0%BD%D0%BA%D0%B8%20%D0%B4%D0%B8%D0%BA%D0%B8%D1%85%20%D0%B6%D0%B8%D0%B2%D0%BE%D1%82%D0%BD%D1%8B%D1%85%20%D0%BD%D0%B0%D1%88%D0%B8%D1%85%20%D0%BB%D0%B5%D1%81%D0%BE%D0%B2&amp;source=images&amp;cd=&amp;cad=rja&amp;docid=H9iy_HHKSw2W4M&amp;tbnid=fhnWEveOVhMIlM:&amp;ved=0CAUQjRw&amp;url=http%3A%2F%2Fdefectus.ru%2Fload%2Fkonspekty_doshkolniki%2Fdomashnie_zadanija%2Fdomashnie_zadanija_po_leksicheskoj_teme_dikie_zhivotnye%2F24-1-0-134&amp;ei=JrJlUZ6lK8Ld4QSnvoHADQ&amp;bvm=bv.44990110,d.bGE&amp;psig=AFQjCNF4fATCC-oB-FEkJCQp3RnpjyFl1A&amp;ust=1365705399250582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ru/url?sa=i&amp;rct=j&amp;q=%D0%BA%D0%B0%D1%80%D1%82%D0%B8%D0%BD%D0%BA%D0%B8%20%D0%B4%D0%B8%D0%BA%D0%B8%D1%85%20%D0%B6%D0%B8%D0%B2%D0%BE%D1%82%D0%BD%D1%8B%D1%85%20%D0%BD%D0%B0%D1%88%D0%B8%D1%85%20%D0%BB%D0%B5%D1%81%D0%BE%D0%B2&amp;source=images&amp;cd=&amp;cad=rja&amp;docid=rM3p-NI8IMa2zM&amp;tbnid=3TJxGqIrt9u42M:&amp;ved=0CAUQjRw&amp;url=http%3A%2F%2Fwww.logolife.ru%2Fzaikanie-problema%2Fdomashnee-zadanie-dlya-roditelej-rebyonka-s-zaikaniem-dikie-zhivotnye-nashix-lesov.html&amp;ei=sbNlUZ3XE_SM4gSHlYCoDw&amp;bvm=bv.44990110,d.bGE&amp;psig=AFQjCNF4fATCC-oB-FEkJCQp3RnpjyFl1A&amp;ust=1365705399250582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ru/url?sa=i&amp;rct=j&amp;q=%D0%BA%D0%B0%D1%80%D1%82%D0%B8%D0%BD%D0%BA%D0%B8%20%D0%B4%D0%B8%D0%BA%D0%B8%D1%85%20%D0%B6%D0%B8%D0%B2%D0%BE%D1%82%D0%BD%D1%8B%D1%85%20%D0%BD%D0%B0%D1%88%D0%B8%D1%85%20%D0%BB%D0%B5%D1%81%D0%BE%D0%B2&amp;source=images&amp;cd=&amp;docid=rM3p-NI8IMa2zM&amp;tbnid=s1MSedQI792b_M:&amp;ved=0CAUQjRw&amp;url=http%3A%2F%2Fwww.logolife.ru%2Fzaikanie-problema%2Fdomashnee-zadanie-dlya-roditelej-rebyonka-s-zaikaniem-dikie-zhivotnye-nashix-lesov.html&amp;ei=ZrRlUenJDKKs4AT18oFI&amp;bvm=bv.44990110,d.bGE&amp;psig=AFQjCNF4fATCC-oB-FEkJCQp3RnpjyFl1A&amp;ust=1365705399250582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ru/url?sa=i&amp;rct=j&amp;q=%D0%BA%D0%B0%D1%80%D1%82%D0%B8%D0%BD%D0%BA%D0%B8%20%D0%B4%D0%B8%D0%BA%D0%B8%D1%85%20%D0%B6%D0%B8%D0%B2%D0%BE%D1%82%D0%BD%D1%8B%D1%85%20%D0%BD%D0%B0%D1%88%D0%B8%D1%85%20%D0%BB%D0%B5%D1%81%D0%BE%D0%B2&amp;source=images&amp;cd=&amp;docid=A14Qae_05Z0YXM&amp;tbnid=pcieQkWMd1oIXM:&amp;ved=0CAUQjRw&amp;url=http%3A%2F%2Fwww.logoped.ru%2Fuljaom02.htm&amp;ei=M7VlUZuVOcat4ATchICIAg&amp;bvm=bv.44990110,d.bGE&amp;psig=AFQjCNF4fATCC-oB-FEkJCQp3RnpjyFl1A&amp;ust=1365705399250582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ru/url?sa=i&amp;rct=j&amp;q=%D0%BA%D0%B0%D1%80%D1%82%D0%B8%D0%BD%D0%BA%D0%B8%20%D0%B4%D0%B8%D0%BA%D0%B8%D1%85%20%D0%B6%D0%B8%D0%B2%D0%BE%D1%82%D0%BD%D1%8B%D1%85%20%D0%BD%D0%B0%D1%88%D0%B8%D1%85%20%D0%BB%D0%B5%D1%81%D0%BE%D0%B2&amp;source=images&amp;cd=&amp;docid=A14Qae_05Z0YXM&amp;tbnid=pcieQkWMd1oIXM:&amp;ved=0CAUQjRw&amp;url=http%3A%2F%2Fwww.logoped.ru%2Fuljaom02.htm&amp;ei=M7VlUZuVOcat4ATchICIAg&amp;bvm=bv.44990110,d.bGE&amp;psig=AFQjCNF4fATCC-oB-FEkJCQp3RnpjyFl1A&amp;ust=1365705399250582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ru/url?sa=i&amp;rct=j&amp;q=%D0%BA%D0%B0%D1%80%D1%82%D0%B8%D0%BD%D0%BA%D0%B8%20%D0%B4%D0%B8%D0%BA%D0%B8%D1%85%20%D0%B6%D0%B8%D0%B2%D0%BE%D1%82%D0%BD%D1%8B%D1%85%20%D0%BD%D0%B0%D1%88%D0%B8%D1%85%20%D0%BB%D0%B5%D1%81%D0%BE%D0%B2&amp;source=images&amp;cd=&amp;docid=Fjfhh8gCPHUCxM&amp;tbnid=sEpMfqpLhwvQdM:&amp;ved=0CAUQjRw&amp;url=http%3A%2F%2Ffestival.1september.ru%2Farticles%2F613884%2F&amp;ei=B7ZlUeiJHsXk4QTirIGADQ&amp;bvm=bv.44990110,d.bGE&amp;psig=AFQjCNF4fATCC-oB-FEkJCQp3RnpjyFl1A&amp;ust=1365705399250582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Развитие  лексико-грамматического   строя  речи  для  детей   4-7 лет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Дикие  животные  наших  лесов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569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g1.liveinternet.ru/images/attach/c/5/84/882/84882491_9772bd3edc59dikie_zhivotnuyerasskazhi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06489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15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g1.liveinternet.ru/images/attach/c/5/84/883/84883171_large_6546c4e202c9dikie_zhivotnuyeotve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776864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32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azumniki.ru/images/articles/razvitie_rechi/rech18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777686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67944" y="836712"/>
            <a:ext cx="4450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Называние  предметов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8611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efectus.ru/Palciki/1_dikie_givotni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45" y="1772816"/>
            <a:ext cx="7372350" cy="377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908720"/>
            <a:ext cx="45055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Обобщающее  понятие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6237312"/>
            <a:ext cx="3481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Дикие  животные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84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logolife.ru/wp-content/uploads/spryatalis-zivotnu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54130"/>
            <a:ext cx="7610475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6949" y="836712"/>
            <a:ext cx="7798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Назови  всех  диких  животных,   которых  ты  видишь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9910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logolife.ru/wp-content/uploads/labirint-zaikani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41682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476672"/>
            <a:ext cx="7277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Помоги  маме  зайчихе  добраться  до  своих  деток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48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0112" y="2551837"/>
            <a:ext cx="32403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лесу под елкой жил ежик .Однажды ежик побежал в сад за яблоками. А тут волк. На ежика зубами – щелк . Ежик свернулся в клубок. Волк схватил ежика, завыл от боли и убежал. А ежик побежал за яблоками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908720"/>
            <a:ext cx="3658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Пересказ  текста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5122" name="Picture 2" descr="http://logoped.ru/images/uljaom02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91" y="1966913"/>
            <a:ext cx="3209925" cy="377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78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logoped.ru/images/uljaom02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784887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75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estival.1september.ru/articles/613884/presentation/0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84784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5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582341"/>
            <a:ext cx="748883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СОСТАВЛЯТЬ ОПИСАТЕЛЬНЫЙ РАССКАЗ ПО ПЛАНУ.</a:t>
            </a:r>
            <a:br>
              <a:rPr lang="ru-RU" sz="3200" i="1" dirty="0">
                <a:solidFill>
                  <a:srgbClr val="FF0000"/>
                </a:solidFill>
              </a:rPr>
            </a:br>
            <a:r>
              <a:rPr lang="ru-RU" sz="2400" i="1" dirty="0"/>
              <a:t>Как называется? </a:t>
            </a:r>
            <a:br>
              <a:rPr lang="ru-RU" sz="2400" i="1" dirty="0"/>
            </a:br>
            <a:r>
              <a:rPr lang="ru-RU" sz="2400" i="1" dirty="0"/>
              <a:t>Где живет? </a:t>
            </a:r>
            <a:br>
              <a:rPr lang="ru-RU" sz="2400" i="1" dirty="0"/>
            </a:br>
            <a:r>
              <a:rPr lang="ru-RU" sz="2400" i="1" dirty="0"/>
              <a:t>Какое у него жилище? </a:t>
            </a:r>
            <a:br>
              <a:rPr lang="ru-RU" sz="2400" i="1" dirty="0"/>
            </a:br>
            <a:r>
              <a:rPr lang="ru-RU" sz="2400" i="1" dirty="0"/>
              <a:t>Какой внешний вид? </a:t>
            </a:r>
            <a:br>
              <a:rPr lang="ru-RU" sz="2400" i="1" dirty="0"/>
            </a:br>
            <a:r>
              <a:rPr lang="ru-RU" sz="2400" i="1" dirty="0"/>
              <a:t>Какие повадки? </a:t>
            </a:r>
            <a:br>
              <a:rPr lang="ru-RU" sz="2400" i="1" dirty="0"/>
            </a:br>
            <a:r>
              <a:rPr lang="ru-RU" sz="2400" i="1" dirty="0"/>
              <a:t>Чем питается? </a:t>
            </a:r>
            <a:br>
              <a:rPr lang="ru-RU" sz="2400" i="1" dirty="0"/>
            </a:br>
            <a:r>
              <a:rPr lang="ru-RU" sz="2400" i="1" dirty="0"/>
              <a:t>Как добывает пищу? </a:t>
            </a:r>
            <a:br>
              <a:rPr lang="ru-RU" sz="2400" i="1" dirty="0"/>
            </a:br>
            <a:r>
              <a:rPr lang="ru-RU" sz="2400" i="1" dirty="0"/>
              <a:t>Какие у него враги? </a:t>
            </a:r>
            <a:br>
              <a:rPr lang="ru-RU" sz="2400" i="1" dirty="0"/>
            </a:br>
            <a:r>
              <a:rPr lang="ru-RU" sz="2400" i="1" dirty="0"/>
              <a:t>Как защищается? </a:t>
            </a:r>
            <a:br>
              <a:rPr lang="ru-RU" sz="2400" i="1" dirty="0"/>
            </a:br>
            <a:r>
              <a:rPr lang="ru-RU" sz="2400" i="1" dirty="0"/>
              <a:t>Как зовут детеныша?</a:t>
            </a:r>
            <a:br>
              <a:rPr lang="ru-RU" sz="2400" i="1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887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35</TotalTime>
  <Words>87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BlackTie</vt:lpstr>
      <vt:lpstr>Дикие  животные  наших  лесов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 животные  наших  лесов</dc:title>
  <dc:creator>user</dc:creator>
  <cp:lastModifiedBy>user</cp:lastModifiedBy>
  <cp:revision>4</cp:revision>
  <dcterms:created xsi:type="dcterms:W3CDTF">2013-04-10T18:38:02Z</dcterms:created>
  <dcterms:modified xsi:type="dcterms:W3CDTF">2013-04-10T19:13:46Z</dcterms:modified>
</cp:coreProperties>
</file>