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65" r:id="rId3"/>
    <p:sldId id="266" r:id="rId4"/>
    <p:sldId id="270" r:id="rId5"/>
    <p:sldId id="271" r:id="rId6"/>
    <p:sldId id="272" r:id="rId7"/>
    <p:sldId id="273" r:id="rId8"/>
    <p:sldId id="274" r:id="rId9"/>
    <p:sldId id="275" r:id="rId10"/>
    <p:sldId id="267" r:id="rId11"/>
    <p:sldId id="268" r:id="rId12"/>
    <p:sldId id="276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100910" cy="3510349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Проектная деятельность на уроках физической культуры и ее роль в формировании УУД в условиях введения ФГОС 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/>
            </a:r>
            <a:b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</a:br>
            <a:endParaRPr lang="ru-RU" sz="3200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933056"/>
            <a:ext cx="6400800" cy="175260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Презентация учителя физической культуры МКОУ Петропавловской СОШ Иващенко Вячеслава </a:t>
            </a:r>
            <a:r>
              <a:rPr lang="ru-RU" b="1" dirty="0" smtClean="0">
                <a:solidFill>
                  <a:schemeClr val="tx1"/>
                </a:solidFill>
              </a:rPr>
              <a:t>Васильевича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29 марта 2019 г.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C:\Users\User1\Desktop\96861105-vector-teamwork-concept-of-community-icon-template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301208"/>
            <a:ext cx="1295400" cy="1323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000131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501122" cy="5214974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Гипотеза: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знаем, что утреннюю зарядку делать полезно, делаем её, но не знаем зачем. 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Актуальность: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Утренняя зарядка самый простой и доступный способ поддержать и сохранить своё здоровье. 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работы: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Расширение знаний о пользе утренней зарядки. 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Объект исследования: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утренняя зарядка.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 исследования: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знания о пользе утренней зарядки.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Методы исследования: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анкетирование, статистическая обработка данных анкетирования, сбор и изучение информации о пользе утренней зарядки, её формах, сравнение, анализ.</a:t>
            </a:r>
          </a:p>
          <a:p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85728"/>
            <a:ext cx="85011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Учебно-исследовательский проект «Зачем нужна утренняя зарядка»</a:t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User1\Desktop\imagesQUN33G5P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5" t="-10917" r="-455" b="10917"/>
          <a:stretch/>
        </p:blipFill>
        <p:spPr bwMode="auto">
          <a:xfrm>
            <a:off x="7648575" y="5410557"/>
            <a:ext cx="1495425" cy="14474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642941"/>
          </a:xfrm>
        </p:spPr>
        <p:txBody>
          <a:bodyPr>
            <a:noAutofit/>
          </a:bodyPr>
          <a:lstStyle/>
          <a:p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357298"/>
            <a:ext cx="8286808" cy="5072098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Разработать анкету 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провести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анкетирование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тему: «Зачем нужна утренняя зарядка, ее формы».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Сравнить результаты анкеты с научными знаниями.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Создать буклет о значении утренней зарядки и распространить его среди учащихся и педагогов школы. </a:t>
            </a:r>
          </a:p>
          <a:p>
            <a:endParaRPr lang="ru-RU" dirty="0"/>
          </a:p>
        </p:txBody>
      </p:sp>
      <p:pic>
        <p:nvPicPr>
          <p:cNvPr id="4" name="Рисунок 3" descr="C:\Users\User1\Desktop\imagesQUN33G5P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5" t="-10917" r="-455" b="10917"/>
          <a:stretch/>
        </p:blipFill>
        <p:spPr bwMode="auto">
          <a:xfrm>
            <a:off x="7452320" y="0"/>
            <a:ext cx="1495425" cy="14474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6" name="Рисунок 5" descr="C:\Users\User1\Desktop\imagesQUN33G5P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5" t="-10917" r="-455" b="10917"/>
          <a:stretch/>
        </p:blipFill>
        <p:spPr bwMode="auto">
          <a:xfrm>
            <a:off x="7648575" y="5000636"/>
            <a:ext cx="1495425" cy="14474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642941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Этапы проекта</a:t>
            </a:r>
            <a:endParaRPr lang="ru-RU" sz="4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357298"/>
            <a:ext cx="8286808" cy="5072098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1.Определение темы, цели и задач проекта.</a:t>
            </a:r>
          </a:p>
          <a:p>
            <a:pPr algn="l"/>
            <a:r>
              <a:rPr lang="ru-RU" sz="3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2.Разработка вопросов анкеты.</a:t>
            </a:r>
          </a:p>
          <a:p>
            <a:pPr algn="l"/>
            <a:r>
              <a:rPr lang="ru-RU" sz="3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3.Изучение информации о пользе утренней зарядки для человека.</a:t>
            </a:r>
          </a:p>
          <a:p>
            <a:pPr algn="l"/>
            <a:r>
              <a:rPr lang="ru-RU" sz="3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4.Проведене анкетирования и обработка данных анкеты.</a:t>
            </a:r>
          </a:p>
          <a:p>
            <a:pPr algn="l"/>
            <a:r>
              <a:rPr lang="ru-RU" sz="3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5.Создание и распространение буклета.</a:t>
            </a:r>
          </a:p>
          <a:p>
            <a:pPr algn="l"/>
            <a:r>
              <a:rPr lang="ru-RU" sz="3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6.Создание фоторепортажа для презентации о том, как проходит утренняя зарядка.</a:t>
            </a:r>
          </a:p>
          <a:p>
            <a:pPr algn="l"/>
            <a:r>
              <a:rPr lang="ru-RU" sz="3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7.Подведение итогов работы.</a:t>
            </a:r>
          </a:p>
          <a:p>
            <a:pPr algn="l"/>
            <a:r>
              <a:rPr lang="ru-RU" sz="3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8.Оформление материалов.</a:t>
            </a:r>
          </a:p>
          <a:p>
            <a:pPr algn="l"/>
            <a:r>
              <a:rPr lang="ru-RU" sz="3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9.Создание презентации для защиты проекта.</a:t>
            </a:r>
          </a:p>
          <a:p>
            <a:pPr algn="l"/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C:\Users\User1\Desktop\imagesQUN33G5P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5" t="-10917" r="-455" b="10917"/>
          <a:stretch/>
        </p:blipFill>
        <p:spPr bwMode="auto">
          <a:xfrm>
            <a:off x="7452320" y="0"/>
            <a:ext cx="1495425" cy="14474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User1\Desktop\imagesQUN33G5P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5" t="-10917" r="-455" b="10917"/>
          <a:stretch/>
        </p:blipFill>
        <p:spPr bwMode="auto">
          <a:xfrm>
            <a:off x="7648575" y="4357694"/>
            <a:ext cx="1495425" cy="14474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428604"/>
            <a:ext cx="80010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Проектная деятельность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 уроках физической культуры позволяет реализовать требования к результатам освоения образовательной программы по ФГОС, которые предусматривают достижение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личностных,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метапредметных (УУД)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 предметных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результатов.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2428891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проектов: </a:t>
            </a:r>
            <a:endParaRPr lang="ru-RU" sz="54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28934"/>
            <a:ext cx="6400800" cy="270986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Индивидуальные</a:t>
            </a:r>
          </a:p>
          <a:p>
            <a:r>
              <a:rPr lang="ru-RU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Групповые</a:t>
            </a:r>
            <a:endParaRPr lang="ru-RU" sz="5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User1\Desktop\imagesQUN33G5P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5" t="-10917" r="-455" b="10917"/>
          <a:stretch/>
        </p:blipFill>
        <p:spPr bwMode="auto">
          <a:xfrm>
            <a:off x="7452320" y="0"/>
            <a:ext cx="1495425" cy="14474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User1\Desktop\96861105-vector-teamwork-concept-of-community-icon-template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5214950"/>
            <a:ext cx="1295400" cy="132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User1\Desktop\imagesQUN33G5P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5" t="-10917" r="-455" b="10917"/>
          <a:stretch/>
        </p:blipFill>
        <p:spPr bwMode="auto">
          <a:xfrm>
            <a:off x="142844" y="0"/>
            <a:ext cx="1495425" cy="14474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Рисунок 6" descr="C:\Users\User1\Desktop\96861105-vector-teamwork-concept-of-community-icon-template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34" y="5214950"/>
            <a:ext cx="1295400" cy="1323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029472" cy="1500197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Преимущества  индивидуальных проектов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785926"/>
            <a:ext cx="8215370" cy="3852874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план работы над проектом может быть выстроен и отслежен с максимальной точностью;</a:t>
            </a:r>
          </a:p>
          <a:p>
            <a:pPr algn="l"/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у учащегося формируется чувство ответственности, поскольку выполнение проекта зависит только от него;</a:t>
            </a:r>
          </a:p>
          <a:p>
            <a:pPr algn="l"/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учащийся приобретает опыт на всех без исключения этапах выполнения проекта - от рождения замысла до итоговой рефлексии;</a:t>
            </a:r>
          </a:p>
          <a:p>
            <a:pPr algn="l"/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формирование у учащегося важнейших общеучебных умений и навыков (исследовательских, презентационных, оценочных) оказывается вполне управляемым процессом.</a:t>
            </a:r>
          </a:p>
          <a:p>
            <a:endParaRPr lang="ru-RU" dirty="0"/>
          </a:p>
        </p:txBody>
      </p:sp>
      <p:pic>
        <p:nvPicPr>
          <p:cNvPr id="4" name="Рисунок 3" descr="C:\Users\User1\Desktop\imagesQUN33G5P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5" t="-10917" r="-455" b="10917"/>
          <a:stretch/>
        </p:blipFill>
        <p:spPr bwMode="auto">
          <a:xfrm>
            <a:off x="7452320" y="0"/>
            <a:ext cx="1495425" cy="14474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User1\Desktop\96861105-vector-teamwork-concept-of-community-icon-template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301208"/>
            <a:ext cx="1295400" cy="132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User1\Desktop\96861105-vector-teamwork-concept-of-community-icon-template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5286388"/>
            <a:ext cx="1295400" cy="132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User1\Desktop\96861105-vector-teamwork-concept-of-community-icon-template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20" y="5214950"/>
            <a:ext cx="1295400" cy="1323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029472" cy="1285883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Преимущества   групповых проектов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500174"/>
            <a:ext cx="8429684" cy="5072098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sz="9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-в проектной группе формируются навыки сотрудничества;</a:t>
            </a:r>
          </a:p>
          <a:p>
            <a:pPr algn="l"/>
            <a: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проект может быть выполнен наиболее глубоко и разносторонне;</a:t>
            </a:r>
          </a:p>
          <a:p>
            <a:pPr algn="l"/>
            <a: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на каждом этапе работы над проектом, как правило, есть свой ситуативный лидер: лидер-генератор идей, лидер-исследователь, лидер-оформитель продукта, лидер-режиссер презентации; каждый учащийся активно включается в работу на определенном этапе;</a:t>
            </a:r>
          </a:p>
          <a:p>
            <a:pPr algn="l"/>
            <a: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 рамках проектной группы могут быть образованы подгруппы, предлагающие различные пути решения проблемы, идеи, гипотезы, точки зрения.</a:t>
            </a:r>
          </a:p>
          <a:p>
            <a:pPr algn="l"/>
            <a: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pic>
        <p:nvPicPr>
          <p:cNvPr id="4" name="Рисунок 3" descr="C:\Users\User1\Desktop\imagesQUN33G5P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5" t="-10917" r="-455" b="10917"/>
          <a:stretch/>
        </p:blipFill>
        <p:spPr bwMode="auto">
          <a:xfrm>
            <a:off x="7452320" y="0"/>
            <a:ext cx="1495425" cy="14474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029472" cy="178592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проектной деятельности: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714488"/>
            <a:ext cx="8429684" cy="4857784"/>
          </a:xfrm>
        </p:spPr>
        <p:txBody>
          <a:bodyPr>
            <a:normAutofit/>
          </a:bodyPr>
          <a:lstStyle/>
          <a:p>
            <a:pPr marL="514350" indent="-514350" algn="l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1.Подготовительный.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2.Организационный.</a:t>
            </a:r>
          </a:p>
          <a:p>
            <a:pPr marL="514350" indent="-514350" algn="l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3.Выполнение 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проекта. </a:t>
            </a:r>
          </a:p>
          <a:p>
            <a:pPr marL="514350" indent="-514350" algn="l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4.Презентация 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проекта.</a:t>
            </a:r>
          </a:p>
          <a:p>
            <a:pPr marL="514350" indent="-514350" algn="l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5.Подведение 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итогов проектной работы.</a:t>
            </a:r>
          </a:p>
          <a:p>
            <a:pPr marL="514350" indent="-514350" algn="l"/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/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User1\Desktop\imagesQUN33G5P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5" t="-10917" r="-455" b="10917"/>
          <a:stretch/>
        </p:blipFill>
        <p:spPr bwMode="auto">
          <a:xfrm>
            <a:off x="7648575" y="0"/>
            <a:ext cx="1495425" cy="14474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8" name="Рисунок 7" descr="C:\Users\User1\Desktop\imagesQUN33G5P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5" t="-10917" r="-455" b="10917"/>
          <a:stretch/>
        </p:blipFill>
        <p:spPr bwMode="auto">
          <a:xfrm>
            <a:off x="7648575" y="5214950"/>
            <a:ext cx="1495425" cy="14474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9" name="Рисунок 8" descr="C:\Users\User1\Desktop\imagesQUN33G5P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5" t="-10917" r="-455" b="10917"/>
          <a:stretch/>
        </p:blipFill>
        <p:spPr bwMode="auto">
          <a:xfrm>
            <a:off x="7648575" y="2428868"/>
            <a:ext cx="1495425" cy="14474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029472" cy="928693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Темы проектов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500174"/>
            <a:ext cx="8429684" cy="5072098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sz="4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Актуальная зарядка — настоящая загадка!</a:t>
            </a:r>
          </a:p>
          <a:p>
            <a:pPr algn="l"/>
            <a:r>
              <a:rPr lang="ru-RU" sz="4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Виды спорта.</a:t>
            </a:r>
          </a:p>
          <a:p>
            <a:pPr algn="l"/>
            <a:r>
              <a:rPr lang="ru-RU" sz="4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 славу скакалки.</a:t>
            </a:r>
          </a:p>
          <a:p>
            <a:pPr algn="l"/>
            <a:r>
              <a:rPr lang="ru-RU" sz="4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Восстановление школьной спортивной площадки.</a:t>
            </a:r>
          </a:p>
          <a:p>
            <a:pPr algn="l"/>
            <a:r>
              <a:rPr lang="ru-RU" sz="4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Где и как растут чемпионы.</a:t>
            </a:r>
            <a:br>
              <a:rPr lang="ru-RU" sz="4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Движение, ты — жизнь!</a:t>
            </a:r>
            <a:br>
              <a:rPr lang="ru-RU" sz="4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Допинг в спорте: всегда ли все средства хороши?</a:t>
            </a:r>
            <a:br>
              <a:rPr lang="ru-RU" sz="4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Зимние виды спорта.</a:t>
            </a:r>
            <a:br>
              <a:rPr lang="ru-RU" sz="4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Значение  самоконтроля при занятиях физическими упражнениями.</a:t>
            </a:r>
          </a:p>
          <a:p>
            <a:pPr marL="514350" indent="-514350" algn="l"/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/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User1\Desktop\imagesQUN33G5P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5" t="-10917" r="-455" b="10917"/>
          <a:stretch/>
        </p:blipFill>
        <p:spPr bwMode="auto">
          <a:xfrm>
            <a:off x="7452320" y="0"/>
            <a:ext cx="1495425" cy="14474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User1\Desktop\imagesQUN33G5P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5" t="-10917" r="-455" b="10917"/>
          <a:stretch/>
        </p:blipFill>
        <p:spPr bwMode="auto">
          <a:xfrm>
            <a:off x="7648575" y="5143512"/>
            <a:ext cx="1495425" cy="14474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6" name="Рисунок 5" descr="C:\Users\User1\Desktop\imagesQUN33G5P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5" t="-10917" r="-455" b="10917"/>
          <a:stretch/>
        </p:blipFill>
        <p:spPr bwMode="auto">
          <a:xfrm>
            <a:off x="7648575" y="2500306"/>
            <a:ext cx="1495425" cy="14474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029472" cy="928693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Темы проектов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500174"/>
            <a:ext cx="8429684" cy="5072098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sz="1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Информационные технологии в спорте.</a:t>
            </a:r>
            <a:br>
              <a:rPr lang="ru-RU" sz="1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самостоятельно построить спортивную площадку.</a:t>
            </a:r>
            <a:br>
              <a:rPr lang="ru-RU" sz="1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Комплекс упражнений «Гимнастика для мозга».</a:t>
            </a:r>
            <a:br>
              <a:rPr lang="ru-RU" sz="1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Мир спорта моими глазами.</a:t>
            </a:r>
            <a:br>
              <a:rPr lang="ru-RU" sz="1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Мне нужны занятия физкультурой?!</a:t>
            </a:r>
            <a:br>
              <a:rPr lang="ru-RU" sz="1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Мой дневник достижений.</a:t>
            </a:r>
            <a:br>
              <a:rPr lang="ru-RU" sz="1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Мой любимый вид спорта.</a:t>
            </a:r>
            <a:br>
              <a:rPr lang="ru-RU" sz="1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Мой спортивный </a:t>
            </a:r>
            <a:r>
              <a:rPr lang="ru-RU" sz="1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кумир.</a:t>
            </a:r>
            <a:r>
              <a:rPr lang="ru-RU" sz="1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Петропавловка</a:t>
            </a:r>
            <a:r>
              <a:rPr lang="ru-RU" sz="1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спортивное село.</a:t>
            </a:r>
            <a:r>
              <a:rPr lang="ru-RU" sz="1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Моя жизнь в спорте. </a:t>
            </a:r>
          </a:p>
          <a:p>
            <a:pPr marL="514350" indent="-514350" algn="l"/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/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User1\Desktop\imagesQUN33G5P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5" t="-10917" r="-455" b="10917"/>
          <a:stretch/>
        </p:blipFill>
        <p:spPr bwMode="auto">
          <a:xfrm>
            <a:off x="7648575" y="0"/>
            <a:ext cx="1495425" cy="14474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User1\Desktop\imagesQUN33G5P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5" t="-10917" r="-455" b="10917"/>
          <a:stretch/>
        </p:blipFill>
        <p:spPr bwMode="auto">
          <a:xfrm>
            <a:off x="7648575" y="5143512"/>
            <a:ext cx="1495425" cy="14474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029472" cy="928693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Темы проектов</a:t>
            </a:r>
            <a:endParaRPr lang="ru-RU" sz="48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500174"/>
            <a:ext cx="8429684" cy="5072098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Семейное физическое воспитание как народная традиция.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Семейные традиции: папа, мама, я — спортивная семья.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Сила есть — ума не надо? Или спорт учебе не помеха.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Спортивные семейные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традиции.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Спортивные суеверия.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Спортивные традиции в семье как фактор физического воспитания личности.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Спортивный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досуг.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Стадион будущего. 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514350" algn="l"/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/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User1\Desktop\imagesQUN33G5P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5" t="-10917" r="-455" b="10917"/>
          <a:stretch/>
        </p:blipFill>
        <p:spPr bwMode="auto">
          <a:xfrm>
            <a:off x="7452320" y="0"/>
            <a:ext cx="1495425" cy="14474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User1\Desktop\imagesQUN33G5P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5" t="-10917" r="-455" b="10917"/>
          <a:stretch/>
        </p:blipFill>
        <p:spPr bwMode="auto">
          <a:xfrm>
            <a:off x="7648575" y="5214950"/>
            <a:ext cx="1495425" cy="14474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029472" cy="928693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Темы проектов</a:t>
            </a:r>
            <a:endParaRPr lang="ru-RU" sz="48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500174"/>
            <a:ext cx="8429684" cy="5072098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Моя спортивная семья.</a:t>
            </a:r>
            <a:b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Мяч: от игры до спорта.</a:t>
            </a: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О, спорт, ты — мир!</a:t>
            </a:r>
            <a:b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крепости физической к крепости духовной.</a:t>
            </a:r>
            <a:b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чего зависит частота пульса?</a:t>
            </a:r>
            <a:b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Познай себя!</a:t>
            </a:r>
            <a:b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Практико-ориентированный проект:  "Музыкальная разминка".</a:t>
            </a:r>
            <a:b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Практичность и экологичность спортивного инвентаря и одежды.</a:t>
            </a:r>
            <a:b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 себе тренер.</a:t>
            </a:r>
            <a:b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Сделай шаг навстречу спорту.</a:t>
            </a:r>
            <a:b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Секреты красоты.</a:t>
            </a:r>
            <a:b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Секреты школьного успеха.</a:t>
            </a:r>
            <a:b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514350" algn="l"/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/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User1\Desktop\imagesQUN33G5P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5" t="-10917" r="-455" b="10917"/>
          <a:stretch/>
        </p:blipFill>
        <p:spPr bwMode="auto">
          <a:xfrm>
            <a:off x="7452320" y="0"/>
            <a:ext cx="1495425" cy="14474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User1\Desktop\imagesQUN33G5P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5" t="-10917" r="-455" b="10917"/>
          <a:stretch/>
        </p:blipFill>
        <p:spPr bwMode="auto">
          <a:xfrm>
            <a:off x="7648575" y="5143512"/>
            <a:ext cx="1495425" cy="14474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Words>432</Words>
  <Application>Microsoft Office PowerPoint</Application>
  <PresentationFormat>Экран (4:3)</PresentationFormat>
  <Paragraphs>56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Проектная деятельность на уроках физической культуры и ее роль в формировании УУД в условиях введения ФГОС    </vt:lpstr>
      <vt:lpstr>Виды проектов: </vt:lpstr>
      <vt:lpstr>Преимущества  индивидуальных проектов:  </vt:lpstr>
      <vt:lpstr>Преимущества   групповых проектов:  </vt:lpstr>
      <vt:lpstr> Этапы проектной деятельности:  </vt:lpstr>
      <vt:lpstr>  Темы проектов</vt:lpstr>
      <vt:lpstr>  Темы проектов</vt:lpstr>
      <vt:lpstr>  Темы проектов</vt:lpstr>
      <vt:lpstr>  Темы проектов</vt:lpstr>
      <vt:lpstr> </vt:lpstr>
      <vt:lpstr>Задачи:</vt:lpstr>
      <vt:lpstr> Этапы проекта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 для  школ – лидеров топа,  школ – менторов  и организаций дополнительного образования</dc:title>
  <dc:creator>212</dc:creator>
  <cp:lastModifiedBy>user</cp:lastModifiedBy>
  <cp:revision>45</cp:revision>
  <dcterms:created xsi:type="dcterms:W3CDTF">2019-03-22T08:43:32Z</dcterms:created>
  <dcterms:modified xsi:type="dcterms:W3CDTF">2019-03-27T12:29:24Z</dcterms:modified>
</cp:coreProperties>
</file>