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4055" y="685800"/>
            <a:ext cx="838200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МИНИСТЕРСТВО </a:t>
            </a:r>
            <a:r>
              <a:rPr lang="ru-RU" sz="1400" dirty="0"/>
              <a:t>ОБРАЗОВАНИЯ И НАУКИ РСО-АЛАНИЯ</a:t>
            </a:r>
          </a:p>
          <a:p>
            <a:pPr algn="ctr"/>
            <a:r>
              <a:rPr lang="ru-RU" sz="1400" dirty="0"/>
              <a:t>ГОСУДАРСТВЕННОЕ БЮДЖЕТНОЕ ПРОФЕССИОНАЛЬНОЕ ОБРАЗОВАТЕЛЬНОЕ УЧРЕЖДЕНИЕ</a:t>
            </a:r>
          </a:p>
          <a:p>
            <a:pPr algn="ctr"/>
            <a:r>
              <a:rPr lang="ru-RU" sz="1400" dirty="0"/>
              <a:t>«ВЛАДИКАВКАЗСКИЙ ОРДЕНА ДРУЖБЫ НАРОДОВ ПОЛИТЕХНИЧЕСКИЙ ТЕХНИКУМ»</a:t>
            </a:r>
          </a:p>
          <a:p>
            <a:pPr algn="ctr"/>
            <a:r>
              <a:rPr lang="ru-RU" sz="1400" dirty="0"/>
              <a:t> </a:t>
            </a:r>
          </a:p>
          <a:p>
            <a:pPr algn="ctr"/>
            <a:r>
              <a:rPr lang="ru-RU" sz="1400" dirty="0"/>
              <a:t> </a:t>
            </a:r>
            <a:r>
              <a:rPr lang="ru-RU" sz="1400" b="1" dirty="0"/>
              <a:t> </a:t>
            </a:r>
            <a:endParaRPr lang="ru-RU" sz="1400" dirty="0"/>
          </a:p>
          <a:p>
            <a:pPr algn="ctr"/>
            <a:r>
              <a:rPr lang="ru-RU" sz="1400" b="1" dirty="0"/>
              <a:t>ИНДИВИДУАЛЬНЫЙ ПРОЕКТ</a:t>
            </a:r>
            <a:endParaRPr lang="ru-RU" sz="1400" dirty="0"/>
          </a:p>
          <a:p>
            <a:pPr algn="ctr"/>
            <a:r>
              <a:rPr lang="ru-RU" sz="1400" dirty="0"/>
              <a:t> </a:t>
            </a:r>
          </a:p>
          <a:p>
            <a:pPr algn="ctr"/>
            <a:r>
              <a:rPr lang="ru-RU" sz="1400" dirty="0"/>
              <a:t> </a:t>
            </a:r>
            <a:r>
              <a:rPr lang="ru-RU" sz="1400" dirty="0" smtClean="0"/>
              <a:t>по </a:t>
            </a:r>
            <a:r>
              <a:rPr lang="ru-RU" sz="1400" dirty="0"/>
              <a:t>дисциплине </a:t>
            </a:r>
            <a:r>
              <a:rPr lang="ru-RU" sz="1400" b="1" dirty="0"/>
              <a:t>«Математика»</a:t>
            </a:r>
            <a:endParaRPr lang="ru-RU" sz="1400" dirty="0"/>
          </a:p>
          <a:p>
            <a:pPr algn="ctr"/>
            <a:r>
              <a:rPr lang="ru-RU" sz="1400" b="1" dirty="0"/>
              <a:t> </a:t>
            </a:r>
            <a:endParaRPr lang="ru-RU" sz="1400" dirty="0"/>
          </a:p>
          <a:p>
            <a:pPr algn="ctr"/>
            <a:r>
              <a:rPr lang="ru-RU" sz="1400" b="1" dirty="0"/>
              <a:t>на тему «Геометрия вокруг нас»</a:t>
            </a:r>
            <a:endParaRPr lang="ru-RU" sz="1400" dirty="0"/>
          </a:p>
          <a:p>
            <a:pPr algn="ctr"/>
            <a:r>
              <a:rPr lang="ru-RU" sz="1400" dirty="0"/>
              <a:t> 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Выполнен обучающимся группы МО-18-1</a:t>
            </a:r>
          </a:p>
          <a:p>
            <a:r>
              <a:rPr lang="ru-RU" sz="1400" b="1" dirty="0" err="1"/>
              <a:t>Кудуховым</a:t>
            </a:r>
            <a:r>
              <a:rPr lang="ru-RU" sz="1400" b="1" dirty="0"/>
              <a:t> Давидом</a:t>
            </a:r>
            <a:endParaRPr lang="ru-RU" sz="1400" dirty="0"/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 </a:t>
            </a:r>
            <a:r>
              <a:rPr lang="ru-RU" sz="1400" dirty="0" smtClean="0"/>
              <a:t>Специальность </a:t>
            </a:r>
            <a:r>
              <a:rPr lang="ru-RU" sz="1400" dirty="0"/>
              <a:t>15.02.01 Монтаж и техническая эксплуатация промышленного оборудования (по отраслям)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Руководитель ______________ Дудаева Ф. В.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 </a:t>
            </a:r>
          </a:p>
          <a:p>
            <a:pPr algn="ctr"/>
            <a:r>
              <a:rPr lang="ru-RU" sz="1400" dirty="0"/>
              <a:t>  </a:t>
            </a:r>
          </a:p>
          <a:p>
            <a:pPr algn="ctr"/>
            <a:r>
              <a:rPr lang="ru-RU" sz="1400" dirty="0"/>
              <a:t>Владикавказ</a:t>
            </a:r>
          </a:p>
          <a:p>
            <a:pPr algn="ctr"/>
            <a:r>
              <a:rPr lang="ru-RU" sz="1400" dirty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650596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Здание ГМТ, было построено по проекту известного Владикавказского   архитектора Павла Павловича  Шмидта в начале 20-го столетия.  До революции в здании техникума размещалось Войсковое реальное училище Терского казачьего войска. А уже  в 1931 г был основан Владикавказский горно-металлургический технику</a:t>
            </a:r>
            <a:r>
              <a:rPr lang="ru-RU" sz="1200" dirty="0" smtClean="0"/>
              <a:t>м.</a:t>
            </a:r>
            <a:br>
              <a:rPr lang="ru-RU" sz="1200" dirty="0" smtClean="0"/>
            </a:br>
            <a:r>
              <a:rPr lang="ru-RU" sz="1100" dirty="0" smtClean="0"/>
              <a:t>Это прекрасное произведение архитектуры, в котором соединены множество деталей, как невидимых, так и видимых в единое композиционное целое.</a:t>
            </a:r>
            <a:br>
              <a:rPr lang="ru-RU" sz="1100" dirty="0" smtClean="0"/>
            </a:br>
            <a:r>
              <a:rPr lang="ru-RU" sz="1100" dirty="0" smtClean="0"/>
              <a:t>Здание поражает многообразием геометрических форм. Здесь можно рассмотреть и параллелепипед,  и пирамиду, и цилиндр, а также всевозможные их комбинации. В основе зданий техникума  чётко определяются прямоугольные параллелепипеды. Колонны выполнены в форме цилиндров . В основе крыши здания– пирамида.</a:t>
            </a:r>
            <a:br>
              <a:rPr lang="ru-RU" sz="1100" dirty="0" smtClean="0"/>
            </a:br>
            <a:endParaRPr lang="ru-RU" sz="1200" dirty="0"/>
          </a:p>
        </p:txBody>
      </p:sp>
      <p:pic>
        <p:nvPicPr>
          <p:cNvPr id="4" name="Содержимое 3" descr="C:\Users\Диа\AppData\Local\Microsoft\Windows\Temporary Internet Files\Content.Word\FFFasad21-1024x32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905000"/>
            <a:ext cx="8458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Правильные многогранники в чистом виде  в архитектуре встречаются редко.  Однако гуляя по городу я обратил внимание на Владикавказский Дом быта, здание которого имеет форму куба.  Так называемый гексаэдр.</a:t>
            </a:r>
            <a:br>
              <a:rPr lang="ru-RU" sz="1200" dirty="0" smtClean="0"/>
            </a:br>
            <a:r>
              <a:rPr lang="ru-RU" sz="1200" dirty="0" smtClean="0"/>
              <a:t>То есть  это правильный многогранник, у которого все грани это квадраты, и из каждой вершины выходит три ребра.</a:t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4" name="Содержимое 3" descr="C:\Users\Диа\AppData\Local\Microsoft\Windows\Temporary Internet Files\Content.Word\DOM_BYT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954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1300" dirty="0" smtClean="0"/>
              <a:t>Различные сочетания геометрических фигур в  архитектурных сооружениях часто встречаются в церквях, храмах, соборах.   </a:t>
            </a:r>
            <a:br>
              <a:rPr lang="ru-RU" sz="1300" dirty="0" smtClean="0"/>
            </a:br>
            <a:r>
              <a:rPr lang="ru-RU" sz="1300" dirty="0" smtClean="0"/>
              <a:t>Например, в построении Свято-Георгиевского кафедрального собора  использованы пирамиды, цилиндры, которые оканчиваются в форме традиционного купола-луковки или полусферы. Основанием же являются прямоугольный параллелепипед. Фасад  украшен циркульной аркой в сочетании с цилиндрическими колонами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Диа\AppData\Local\Microsoft\Windows\Temporary Internet Files\Content.Word\DSCF330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90600"/>
            <a:ext cx="8153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Геометрия в природе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48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Кристалл соли имеет форму куба. Солнце и луна форму шара. А снежинки – это одна из самых красивых геометрических фигур. </a:t>
            </a:r>
            <a:br>
              <a:rPr lang="ru-RU" sz="1400" dirty="0" smtClean="0"/>
            </a:br>
            <a:r>
              <a:rPr lang="ru-RU" sz="1400" dirty="0" smtClean="0"/>
              <a:t>Вечнозелёные и сезонные деревья имеют различную форму кроны. Ёлки имеют узкие макушки и широкие основания и напоминают треугольник. Раковины улиток и моллюсков, морские коньки представляют собой не что иное, как математическую кривую - логарифмическую спираль.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914399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 smtClean="0"/>
              <a:t>Самые лучшие геометры- пчёлы. Они строят соты из шестиугольников. В них пчёлы и откладывают мёд, а затем снова покрывают сплошным прямоугольником из воска</a:t>
            </a:r>
            <a:br>
              <a:rPr lang="ru-RU" sz="1400" dirty="0" smtClean="0"/>
            </a:br>
            <a:r>
              <a:rPr lang="ru-RU" sz="1400" dirty="0" smtClean="0"/>
              <a:t>Дугу можно увидеть после дождя на небе - радугу.</a:t>
            </a:r>
            <a:br>
              <a:rPr lang="ru-RU" sz="1400" dirty="0" smtClean="0"/>
            </a:br>
            <a:r>
              <a:rPr lang="ru-RU" sz="1400" dirty="0" smtClean="0"/>
              <a:t> Некоторые деревья, одуванчики, отдельные виды кактусов имеют сферическую форму.</a:t>
            </a:r>
            <a:br>
              <a:rPr lang="ru-RU" sz="1400" dirty="0" smtClean="0"/>
            </a:br>
            <a:r>
              <a:rPr lang="ru-RU" sz="1400" dirty="0" smtClean="0"/>
              <a:t>Двойной спиралью закручена молекула ДНК. </a:t>
            </a:r>
            <a:br>
              <a:rPr lang="ru-RU" sz="1400" dirty="0" smtClean="0"/>
            </a:br>
            <a:r>
              <a:rPr lang="ru-RU" sz="1400" dirty="0" smtClean="0"/>
              <a:t>Ураган закручивается по спирали, спирально плетёт свою паутину паук.</a:t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5" name="Рисунок 4" descr="C:\Users\Диа\AppData\Local\Microsoft\Windows\Temporary Internet Files\Content.Word\hello_html_m7571ac1c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524000"/>
            <a:ext cx="2362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Диа\AppData\Local\Microsoft\Windows\Temporary Internet Files\Content.Word\hello_html_5ea2469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447800"/>
            <a:ext cx="3429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радуга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3200400"/>
            <a:ext cx="3505200" cy="3657600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1828800"/>
            <a:ext cx="2286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81400" y="3733800"/>
            <a:ext cx="5562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2192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Мячик похож на круг, но он весь выпуклый, а значит это уже сфера, благодаря, чего он легко катится.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6" name="Содержимое 5" descr="C:\Users\Диа\AppData\Local\Microsoft\Windows\Temporary Internet Files\Content.Word\hello_html_m35644c4c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905000"/>
            <a:ext cx="6096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Кубик - </a:t>
            </a:r>
            <a:r>
              <a:rPr lang="ru-RU" sz="16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рубик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тоже нельзя назвать простым квадратом, так как он не плоский. Фигуру, которая состоит из 6 квадратных сторон (граней) называют кубом.</a:t>
            </a:r>
            <a:r>
              <a:rPr lang="ru-RU" sz="1600" dirty="0" smtClean="0">
                <a:ea typeface="Times New Roman"/>
                <a:cs typeface="Times New Roman"/>
              </a:rPr>
              <a:t/>
            </a:r>
            <a:br>
              <a:rPr lang="ru-RU" sz="1600" dirty="0" smtClean="0">
                <a:ea typeface="Times New Roman"/>
                <a:cs typeface="Times New Roman"/>
              </a:rPr>
            </a:br>
            <a:endParaRPr lang="ru-RU" sz="1600" dirty="0"/>
          </a:p>
        </p:txBody>
      </p:sp>
      <p:pic>
        <p:nvPicPr>
          <p:cNvPr id="4" name="Содержимое 3" descr="C:\Users\Диа\AppData\Local\Microsoft\Windows\Temporary Internet Files\Content.Word\hello_html_m260099c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524000"/>
            <a:ext cx="4953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br>
              <a:rPr lang="ru-RU" dirty="0" smtClean="0"/>
            </a:br>
            <a:r>
              <a:rPr lang="ru-RU" sz="1800" dirty="0" smtClean="0"/>
              <a:t>Кирпич, из которого строят дома, имеет прямоугольные стороны, поэтому его называют параллелепипед. Параллелепипед одна из самых устойчивых фигур, поэтому её максимально используют в строительстве</a:t>
            </a:r>
            <a:endParaRPr lang="ru-RU" sz="1800" dirty="0"/>
          </a:p>
        </p:txBody>
      </p:sp>
      <p:pic>
        <p:nvPicPr>
          <p:cNvPr id="4" name="Содержимое 3" descr="C:\Users\Диа\AppData\Local\Microsoft\Windows\Temporary Internet Files\Content.Word\hello_html_71ec587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752600"/>
            <a:ext cx="4495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Колеса автомобилей и велосипедов круглые, для того чтобы легко передвигаться.</a:t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Содержимое 3" descr="C:\Users\Диа\AppData\Local\Microsoft\Windows\Temporary Internet Files\Content.Word\hello_html_5c75c89f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057400"/>
            <a:ext cx="4952999" cy="426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Крыша дома имеет треугольную форму, но этот треугольник повторяется со всех четырёх сторон ! А это уже объёмная геометрическая фигура, которая называется пирамидой. Она имеет </a:t>
            </a:r>
            <a:r>
              <a:rPr lang="ru-RU" sz="1400" dirty="0" err="1" smtClean="0"/>
              <a:t>таку</a:t>
            </a:r>
            <a:r>
              <a:rPr lang="ru-RU" sz="1400" dirty="0" smtClean="0"/>
              <a:t> форму, чтобы осадки ( дождь и снег) не задерживались на ней.</a:t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3" name="Рисунок 2" descr="C:\Users\Диа\AppData\Local\Microsoft\Windows\Temporary Internet Files\Content.Word\hello_html_1cdc613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286000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Посмотрим на паркетный пол. Планки паркета - прямоугольники или квадраты. </a:t>
            </a:r>
            <a:br>
              <a:rPr lang="ru-RU" sz="1600" dirty="0" smtClean="0"/>
            </a:br>
            <a:r>
              <a:rPr lang="ru-RU" sz="1600" dirty="0" smtClean="0"/>
              <a:t>Плитки пола в ванной, метро, на вокзалах чаще бывают правильными шестиугольниками или восьмиугольниками.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Рисунок 3" descr="C:\Users\Диа\AppData\Local\Microsoft\Windows\Temporary Internet Files\Content.Word\6e7mzp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133600"/>
            <a:ext cx="3581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057400"/>
            <a:ext cx="35052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 smtClean="0"/>
              <a:t>Многие вещи напоминают окружность, грани, прямоугольники .</a:t>
            </a:r>
            <a:br>
              <a:rPr lang="ru-RU" sz="1400" dirty="0" smtClean="0"/>
            </a:br>
            <a:r>
              <a:rPr lang="ru-RU" sz="1400" dirty="0" smtClean="0"/>
              <a:t>Кастрюли  цилиндрической формы. У них имеется два круга, лежащие в параллельных плоскостях и стенка, которую можно представить как множество отрезков, соединяющих соответствующие точки на этих кругах.</a:t>
            </a:r>
            <a:br>
              <a:rPr lang="ru-RU" sz="1400" dirty="0" smtClean="0"/>
            </a:br>
            <a:r>
              <a:rPr lang="ru-RU" sz="1400" dirty="0" smtClean="0"/>
              <a:t>Дно стакана или тарелки имеют форму круга , как и   арена цирка, обруч, кольцо </a:t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" name="Содержимое 3" descr="C:\Users\Диа\AppData\Local\Microsoft\Windows\Temporary Internet Files\Content.Word\hello_html_m755e17dd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133600"/>
            <a:ext cx="3657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Диа\AppData\Local\Microsoft\Windows\Temporary Internet Files\Content.Word\hello_html_m1ffd806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895600"/>
            <a:ext cx="1981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Диа\AppData\Local\Microsoft\Windows\Temporary Internet Files\Content.Word\hello_html_m10350a17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2743200"/>
            <a:ext cx="23907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 smtClean="0"/>
              <a:t>Холодильник, микроволновая печь, газовая плита, кухонный шкаф, стиральная машина имеют форму прямоугольного параллелепипеда. Потому, что как и у параллелепипеда все противолежащие грани прямоугольники их всего 6, 12 ребер, 8 вершин, есть три измерения – длина, ширина, высота.</a:t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r>
              <a:rPr lang="ru-RU" sz="1400" dirty="0" smtClean="0"/>
              <a:t> Шкаф, кровать, трельяж, стол – прямоугольные параллелепипеды.</a:t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" name="Содержимое 3" descr="C:\Users\Диа\AppData\Local\Microsoft\Windows\Temporary Internet Files\Content.Word\hello_html_5001a79b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524000"/>
            <a:ext cx="267816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Диа\AppData\Local\Microsoft\Windows\Temporary Internet Files\Content.Word\hello_html_4ebae47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2133600"/>
            <a:ext cx="24384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Диа\AppData\Local\Microsoft\Windows\Temporary Internet Files\Content.Word\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2971800"/>
            <a:ext cx="2819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338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Презентация PowerPoint</vt:lpstr>
      <vt:lpstr>Мячик похож на круг, но он весь выпуклый, а значит это уже сфера, благодаря, чего он легко катится. </vt:lpstr>
      <vt:lpstr>Кубик - рубик тоже нельзя назвать простым квадратом, так как он не плоский. Фигуру, которая состоит из 6 квадратных сторон (граней) называют кубом. </vt:lpstr>
      <vt:lpstr>. Кирпич, из которого строят дома, имеет прямоугольные стороны, поэтому его называют параллелепипед. Параллелепипед одна из самых устойчивых фигур, поэтому её максимально используют в строительстве</vt:lpstr>
      <vt:lpstr>Колеса автомобилей и велосипедов круглые, для того чтобы легко передвигаться.   </vt:lpstr>
      <vt:lpstr>Крыша дома имеет треугольную форму, но этот треугольник повторяется со всех четырёх сторон ! А это уже объёмная геометрическая фигура, которая называется пирамидой. Она имеет таку форму, чтобы осадки ( дождь и снег) не задерживались на ней. </vt:lpstr>
      <vt:lpstr>Посмотрим на паркетный пол. Планки паркета - прямоугольники или квадраты.  Плитки пола в ванной, метро, на вокзалах чаще бывают правильными шестиугольниками или восьмиугольниками. </vt:lpstr>
      <vt:lpstr>Многие вещи напоминают окружность, грани, прямоугольники . Кастрюли  цилиндрической формы. У них имеется два круга, лежащие в параллельных плоскостях и стенка, которую можно представить как множество отрезков, соединяющих соответствующие точки на этих кругах. Дно стакана или тарелки имеют форму круга , как и   арена цирка, обруч, кольцо  </vt:lpstr>
      <vt:lpstr>Холодильник, микроволновая печь, газовая плита, кухонный шкаф, стиральная машина имеют форму прямоугольного параллелепипеда. Потому, что как и у параллелепипеда все противолежащие грани прямоугольники их всего 6, 12 ребер, 8 вершин, есть три измерения – длина, ширина, высота.    Шкаф, кровать, трельяж, стол – прямоугольные параллелепипеды. </vt:lpstr>
      <vt:lpstr>Здание ГМТ, было построено по проекту известного Владикавказского   архитектора Павла Павловича  Шмидта в начале 20-го столетия.  До революции в здании техникума размещалось Войсковое реальное училище Терского казачьего войска. А уже  в 1931 г был основан Владикавказский горно-металлургический техникум. Это прекрасное произведение архитектуры, в котором соединены множество деталей, как невидимых, так и видимых в единое композиционное целое. Здание поражает многообразием геометрических форм. Здесь можно рассмотреть и параллелепипед,  и пирамиду, и цилиндр, а также всевозможные их комбинации. В основе зданий техникума  чётко определяются прямоугольные параллелепипеды. Колонны выполнены в форме цилиндров . В основе крыши здания– пирамида. </vt:lpstr>
      <vt:lpstr>Правильные многогранники в чистом виде  в архитектуре встречаются редко.  Однако гуляя по городу я обратил внимание на Владикавказский Дом быта, здание которого имеет форму куба.  Так называемый гексаэдр. То есть  это правильный многогранник, у которого все грани это квадраты, и из каждой вершины выходит три ребра. </vt:lpstr>
      <vt:lpstr>Различные сочетания геометрических фигур в  архитектурных сооружениях часто встречаются в церквях, храмах, соборах.    Например, в построении Свято-Георгиевского кафедрального собора  использованы пирамиды, цилиндры, которые оканчиваются в форме традиционного купола-луковки или полусферы. Основанием же являются прямоугольный параллелепипед. Фасад  украшен циркульной аркой в сочетании с цилиндрическими колонами </vt:lpstr>
      <vt:lpstr>Геометрия в природе</vt:lpstr>
      <vt:lpstr>Кристалл соли имеет форму куба. Солнце и луна форму шара. А снежинки – это одна из самых красивых геометрических фигур.  Вечнозелёные и сезонные деревья имеют различную форму кроны. Ёлки имеют узкие макушки и широкие основания и напоминают треугольник. Раковины улиток и моллюсков, морские коньки представляют собой не что иное, как математическую кривую - логарифмическую спираль.  </vt:lpstr>
      <vt:lpstr>Самые лучшие геометры- пчёлы. Они строят соты из шестиугольников. В них пчёлы и откладывают мёд, а затем снова покрывают сплошным прямоугольником из воска Дугу можно увидеть после дождя на небе - радугу.  Некоторые деревья, одуванчики, отдельные виды кактусов имеют сферическую форму. Двойной спиралью закручена молекула ДНК.  Ураган закручивается по спирали, спирально плетёт свою паутину паук.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Мячик похож на круг, но он весь выпуклый, а значит это уже сфера, благодаря, чего он легко катится. </dc:title>
  <dc:creator>Админ</dc:creator>
  <cp:lastModifiedBy>W</cp:lastModifiedBy>
  <cp:revision>12</cp:revision>
  <dcterms:created xsi:type="dcterms:W3CDTF">2019-04-20T19:33:04Z</dcterms:created>
  <dcterms:modified xsi:type="dcterms:W3CDTF">2019-11-24T17:14:23Z</dcterms:modified>
</cp:coreProperties>
</file>