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0"/>
  </p:notesMasterIdLst>
  <p:handoutMasterIdLst>
    <p:handoutMasterId r:id="rId21"/>
  </p:handoutMasterIdLst>
  <p:sldIdLst>
    <p:sldId id="256" r:id="rId5"/>
    <p:sldId id="269" r:id="rId6"/>
    <p:sldId id="274" r:id="rId7"/>
    <p:sldId id="270" r:id="rId8"/>
    <p:sldId id="271" r:id="rId9"/>
    <p:sldId id="272" r:id="rId10"/>
    <p:sldId id="273" r:id="rId11"/>
    <p:sldId id="266" r:id="rId12"/>
    <p:sldId id="275" r:id="rId13"/>
    <p:sldId id="276" r:id="rId14"/>
    <p:sldId id="277" r:id="rId15"/>
    <p:sldId id="279" r:id="rId16"/>
    <p:sldId id="278" r:id="rId17"/>
    <p:sldId id="280" r:id="rId18"/>
    <p:sldId id="281" r:id="rId19"/>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4701" autoAdjust="0"/>
  </p:normalViewPr>
  <p:slideViewPr>
    <p:cSldViewPr snapToGrid="0" showGuides="1">
      <p:cViewPr varScale="1">
        <p:scale>
          <a:sx n="84" d="100"/>
          <a:sy n="84" d="100"/>
        </p:scale>
        <p:origin x="114" y="228"/>
      </p:cViewPr>
      <p:guideLst>
        <p:guide orient="horz" pos="2160"/>
        <p:guide pos="3840"/>
      </p:guideLst>
    </p:cSldViewPr>
  </p:slideViewPr>
  <p:notesTextViewPr>
    <p:cViewPr>
      <p:scale>
        <a:sx n="1" d="1"/>
        <a:sy n="1" d="1"/>
      </p:scale>
      <p:origin x="0" y="0"/>
    </p:cViewPr>
  </p:notesTextViewPr>
  <p:notesViewPr>
    <p:cSldViewPr snapToGrid="0" showGuides="1">
      <p:cViewPr varScale="1">
        <p:scale>
          <a:sx n="90" d="100"/>
          <a:sy n="90" d="100"/>
        </p:scale>
        <p:origin x="377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11-05T17:02:11.322" idx="1">
    <p:pos x="10" y="10"/>
    <p:text/>
    <p:extLst>
      <p:ext uri="{C676402C-5697-4E1C-873F-D02D1690AC5C}">
        <p15:threadingInfo xmlns:p15="http://schemas.microsoft.com/office/powerpoint/2012/main" timeZoneBias="-4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F097377B-7A80-4695-9311-7480A96BA5C2}" type="datetime1">
              <a:rPr lang="ru-RU" smtClean="0"/>
              <a:pPr algn="r" rtl="0"/>
              <a:t>25.11.2019</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06834459-7356-44BF-850D-8B30C4FB3B6B}" type="slidenum">
              <a:rPr lang="ru-RU" smtClean="0"/>
              <a:pPr algn="r" rtl="0"/>
              <a:t>‹#›</a:t>
            </a:fld>
            <a:endParaRPr lang="ru-RU" dirty="0"/>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vl1pPr>
          </a:lstStyle>
          <a:p>
            <a:fld id="{FAA1E4E1-DF6A-45D0-AB14-6A9A0B144578}" type="datetime1">
              <a:rPr lang="ru-RU" smtClean="0"/>
              <a:pPr/>
              <a:t>25.11.2019</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dirty="0"/>
          </a:p>
        </p:txBody>
      </p:sp>
      <p:sp>
        <p:nvSpPr>
          <p:cNvPr id="5" name="Заполнитель заметок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dirty="0"/>
              <a:t>Образец текста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6" name="Заполнитель нижнего колонтитула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vl1pPr>
          </a:lstStyle>
          <a:p>
            <a:fld id="{0A3C37BE-C303-496D-B5CD-85F2937540FC}" type="slidenum">
              <a:rPr lang="ru-RU" smtClean="0"/>
              <a:pPr/>
              <a:t>‹#›</a:t>
            </a:fld>
            <a:endParaRPr lang="ru-RU"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8" name="Прямоугольник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ctrTitle"/>
          </p:nvPr>
        </p:nvSpPr>
        <p:spPr>
          <a:xfrm>
            <a:off x="1104900" y="2292094"/>
            <a:ext cx="10096500" cy="2219691"/>
          </a:xfrm>
        </p:spPr>
        <p:txBody>
          <a:bodyPr rtlCol="0" anchor="ctr">
            <a:normAutofit/>
          </a:bodyPr>
          <a:lstStyle>
            <a:lvl1pPr algn="l" rtl="0">
              <a:defRPr sz="4400" cap="all" baseline="0"/>
            </a:lvl1pPr>
          </a:lstStyle>
          <a:p>
            <a:pPr rtl="0"/>
            <a:r>
              <a:rPr lang="ru-RU"/>
              <a:t>Образец заголовка</a:t>
            </a:r>
            <a:endParaRPr lang="ru-RU" dirty="0"/>
          </a:p>
        </p:txBody>
      </p:sp>
      <p:sp>
        <p:nvSpPr>
          <p:cNvPr id="3" name="Подзаголовок 2"/>
          <p:cNvSpPr>
            <a:spLocks noGrp="1"/>
          </p:cNvSpPr>
          <p:nvPr>
            <p:ph type="subTitle" idx="1"/>
          </p:nvPr>
        </p:nvSpPr>
        <p:spPr>
          <a:xfrm>
            <a:off x="1104898" y="4511784"/>
            <a:ext cx="10096501"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ru-RU"/>
              <a:t>Образец подзаголовка</a:t>
            </a:r>
            <a:endParaRPr lang="ru-RU" dirty="0"/>
          </a:p>
        </p:txBody>
      </p:sp>
      <p:sp>
        <p:nvSpPr>
          <p:cNvPr id="4" name="Дата 3"/>
          <p:cNvSpPr>
            <a:spLocks noGrp="1"/>
          </p:cNvSpPr>
          <p:nvPr>
            <p:ph type="dt" sz="half" idx="10"/>
          </p:nvPr>
        </p:nvSpPr>
        <p:spPr/>
        <p:txBody>
          <a:bodyPr rtlCol="0"/>
          <a:lstStyle>
            <a:lvl1pPr>
              <a:defRPr/>
            </a:lvl1pPr>
          </a:lstStyle>
          <a:p>
            <a:fld id="{3C522B8D-815E-429C-9EC2-505CEC215084}" type="datetime1">
              <a:rPr lang="ru-RU" smtClean="0"/>
              <a:pPr/>
              <a:t>25.11.2019</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0FF54DE5-C571-48E8-A5BC-B369434E2F44}" type="slidenum">
              <a:rPr lang="ru-RU" smtClean="0"/>
              <a:t>‹#›</a:t>
            </a:fld>
            <a:endParaRPr lang="ru-RU" dirty="0"/>
          </a:p>
        </p:txBody>
      </p:sp>
      <p:pic>
        <p:nvPicPr>
          <p:cNvPr id="11" name="Рисунок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chor="b"/>
          <a:lstStyle>
            <a:lvl1pPr algn="l" rtl="0">
              <a:defRPr sz="3200"/>
            </a:lvl1pPr>
          </a:lstStyle>
          <a:p>
            <a:pPr rtl="0"/>
            <a:r>
              <a:rPr lang="ru-RU"/>
              <a:t>Образец заголовка</a:t>
            </a:r>
            <a:endParaRPr lang="ru-RU" dirty="0"/>
          </a:p>
        </p:txBody>
      </p:sp>
      <p:sp>
        <p:nvSpPr>
          <p:cNvPr id="3" name="Рисунок 2"/>
          <p:cNvSpPr>
            <a:spLocks noGrp="1"/>
          </p:cNvSpPr>
          <p:nvPr>
            <p:ph type="pic" idx="1"/>
          </p:nvPr>
        </p:nvSpPr>
        <p:spPr>
          <a:xfrm>
            <a:off x="4654671" y="1600199"/>
            <a:ext cx="6430912" cy="4572001"/>
          </a:xfrm>
        </p:spPr>
        <p:txBody>
          <a:bodyPr tIns="118872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ru-RU"/>
              <a:t>Вставка рисунка</a:t>
            </a:r>
            <a:endParaRPr lang="ru-RU" dirty="0"/>
          </a:p>
        </p:txBody>
      </p:sp>
      <p:sp>
        <p:nvSpPr>
          <p:cNvPr id="4" name="Текст 3"/>
          <p:cNvSpPr>
            <a:spLocks noGrp="1"/>
          </p:cNvSpPr>
          <p:nvPr>
            <p:ph type="body" sz="half" idx="2"/>
          </p:nvPr>
        </p:nvSpPr>
        <p:spPr>
          <a:xfrm>
            <a:off x="1104900" y="1600200"/>
            <a:ext cx="3396996"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a:t>Образец текста</a:t>
            </a:r>
          </a:p>
        </p:txBody>
      </p:sp>
      <p:sp>
        <p:nvSpPr>
          <p:cNvPr id="5" name="Дата 4"/>
          <p:cNvSpPr>
            <a:spLocks noGrp="1"/>
          </p:cNvSpPr>
          <p:nvPr>
            <p:ph type="dt" sz="half" idx="10"/>
          </p:nvPr>
        </p:nvSpPr>
        <p:spPr/>
        <p:txBody>
          <a:bodyPr rtlCol="0"/>
          <a:lstStyle>
            <a:lvl1pPr>
              <a:defRPr/>
            </a:lvl1pPr>
          </a:lstStyle>
          <a:p>
            <a:fld id="{E80E4BC3-C763-48AA-8280-ACE59646066A}" type="datetime1">
              <a:rPr lang="ru-RU" smtClean="0"/>
              <a:pPr/>
              <a:t>25.11.2019</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a:t>Образец заголовка</a:t>
            </a:r>
            <a:endParaRPr lang="ru-RU" dirty="0"/>
          </a:p>
        </p:txBody>
      </p:sp>
      <p:sp>
        <p:nvSpPr>
          <p:cNvPr id="3" name="Вертикальный текст 2"/>
          <p:cNvSpPr>
            <a:spLocks noGrp="1"/>
          </p:cNvSpPr>
          <p:nvPr>
            <p:ph type="body" orient="vert" idx="1"/>
          </p:nvPr>
        </p:nvSpPr>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Дата 3"/>
          <p:cNvSpPr>
            <a:spLocks noGrp="1"/>
          </p:cNvSpPr>
          <p:nvPr>
            <p:ph type="dt" sz="half" idx="10"/>
          </p:nvPr>
        </p:nvSpPr>
        <p:spPr/>
        <p:txBody>
          <a:bodyPr rtlCol="0"/>
          <a:lstStyle>
            <a:lvl1pPr>
              <a:defRPr/>
            </a:lvl1pPr>
          </a:lstStyle>
          <a:p>
            <a:fld id="{36D72474-459C-42C4-A0ED-A9AD89867D22}" type="datetime1">
              <a:rPr lang="ru-RU" smtClean="0"/>
              <a:pPr/>
              <a:t>25.11.2019</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372600" y="365125"/>
            <a:ext cx="1714500" cy="5811838"/>
          </a:xfrm>
        </p:spPr>
        <p:txBody>
          <a:bodyPr vert="eaVert" rtlCol="0"/>
          <a:lstStyle/>
          <a:p>
            <a:pPr rtl="0"/>
            <a:r>
              <a:rPr lang="ru-RU"/>
              <a:t>Образец заголовка</a:t>
            </a:r>
            <a:endParaRPr lang="ru-RU" dirty="0"/>
          </a:p>
        </p:txBody>
      </p:sp>
      <p:sp>
        <p:nvSpPr>
          <p:cNvPr id="3" name="Вертикальный текст 2"/>
          <p:cNvSpPr>
            <a:spLocks noGrp="1"/>
          </p:cNvSpPr>
          <p:nvPr>
            <p:ph type="body" orient="vert" idx="1"/>
          </p:nvPr>
        </p:nvSpPr>
        <p:spPr>
          <a:xfrm>
            <a:off x="1104900" y="365125"/>
            <a:ext cx="8098896" cy="5811838"/>
          </a:xfrm>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Дата 3"/>
          <p:cNvSpPr>
            <a:spLocks noGrp="1"/>
          </p:cNvSpPr>
          <p:nvPr>
            <p:ph type="dt" sz="half" idx="10"/>
          </p:nvPr>
        </p:nvSpPr>
        <p:spPr/>
        <p:txBody>
          <a:bodyPr rtlCol="0"/>
          <a:lstStyle/>
          <a:p>
            <a:pPr rtl="0"/>
            <a:r>
              <a:rPr lang="ru-RU" dirty="0"/>
              <a:t>09.10.2016</a:t>
            </a:r>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0FF54DE5-C571-48E8-A5BC-B369434E2F44}" type="slidenum">
              <a:rPr lang="ru-RU" smtClean="0"/>
              <a:t>‹#›</a:t>
            </a:fld>
            <a:endParaRPr lang="ru-RU" dirty="0"/>
          </a:p>
        </p:txBody>
      </p:sp>
      <p:grpSp>
        <p:nvGrpSpPr>
          <p:cNvPr id="7" name="Группа 6"/>
          <p:cNvGrpSpPr/>
          <p:nvPr/>
        </p:nvGrpSpPr>
        <p:grpSpPr>
          <a:xfrm rot="5400000">
            <a:off x="6514047" y="3228843"/>
            <a:ext cx="5632704" cy="84403"/>
            <a:chOff x="1073150" y="1219201"/>
            <a:chExt cx="10058400" cy="63125"/>
          </a:xfrm>
        </p:grpSpPr>
        <p:cxnSp>
          <p:nvCxnSpPr>
            <p:cNvPr id="8" name="Прямая соединительная линия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a:t>Образец заголовка</a:t>
            </a:r>
            <a:endParaRPr lang="ru-RU" dirty="0"/>
          </a:p>
        </p:txBody>
      </p:sp>
      <p:sp>
        <p:nvSpPr>
          <p:cNvPr id="3" name="Объект 2"/>
          <p:cNvSpPr>
            <a:spLocks noGrp="1"/>
          </p:cNvSpPr>
          <p:nvPr>
            <p:ph idx="1"/>
          </p:nvPr>
        </p:nvSpPr>
        <p:spPr/>
        <p:txBody>
          <a:bodyPr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Дата 3"/>
          <p:cNvSpPr>
            <a:spLocks noGrp="1"/>
          </p:cNvSpPr>
          <p:nvPr>
            <p:ph type="dt" sz="half" idx="10"/>
          </p:nvPr>
        </p:nvSpPr>
        <p:spPr/>
        <p:txBody>
          <a:bodyPr rtlCol="0"/>
          <a:lstStyle>
            <a:lvl1pPr>
              <a:defRPr/>
            </a:lvl1pPr>
          </a:lstStyle>
          <a:p>
            <a:fld id="{008D2BC5-0E5D-4645-A815-DFCA1A04B5A6}" type="datetime1">
              <a:rPr lang="ru-RU" smtClean="0"/>
              <a:pPr/>
              <a:t>25.11.2019</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Титульный слайд с рисунком">
    <p:spTree>
      <p:nvGrpSpPr>
        <p:cNvPr id="1" name=""/>
        <p:cNvGrpSpPr/>
        <p:nvPr/>
      </p:nvGrpSpPr>
      <p:grpSpPr>
        <a:xfrm>
          <a:off x="0" y="0"/>
          <a:ext cx="0" cy="0"/>
          <a:chOff x="0" y="0"/>
          <a:chExt cx="0" cy="0"/>
        </a:xfrm>
      </p:grpSpPr>
      <p:grpSp>
        <p:nvGrpSpPr>
          <p:cNvPr id="13" name="Группа 12"/>
          <p:cNvGrpSpPr/>
          <p:nvPr/>
        </p:nvGrpSpPr>
        <p:grpSpPr>
          <a:xfrm rot="10800000">
            <a:off x="0" y="5645510"/>
            <a:ext cx="12192000" cy="63125"/>
            <a:chOff x="507492" y="1501519"/>
            <a:chExt cx="8129016" cy="63125"/>
          </a:xfrm>
        </p:grpSpPr>
        <p:cxnSp>
          <p:nvCxnSpPr>
            <p:cNvPr id="17" name="Прямая соединительная линия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Группа 13"/>
          <p:cNvGrpSpPr/>
          <p:nvPr/>
        </p:nvGrpSpPr>
        <p:grpSpPr>
          <a:xfrm>
            <a:off x="0" y="1143000"/>
            <a:ext cx="12192000" cy="63125"/>
            <a:chOff x="507492" y="1501519"/>
            <a:chExt cx="8129016" cy="63125"/>
          </a:xfrm>
        </p:grpSpPr>
        <p:cxnSp>
          <p:nvCxnSpPr>
            <p:cNvPr id="15" name="Прямая соединительная линия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Прямоугольник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8" name="Прямоугольник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ctrTitle"/>
          </p:nvPr>
        </p:nvSpPr>
        <p:spPr>
          <a:xfrm>
            <a:off x="1104900" y="2292094"/>
            <a:ext cx="5734050" cy="2219691"/>
          </a:xfrm>
        </p:spPr>
        <p:txBody>
          <a:bodyPr rtlCol="0" anchor="ctr">
            <a:normAutofit/>
          </a:bodyPr>
          <a:lstStyle>
            <a:lvl1pPr algn="l" rtl="0">
              <a:defRPr sz="4400" cap="all" baseline="0"/>
            </a:lvl1pPr>
          </a:lstStyle>
          <a:p>
            <a:pPr rtl="0"/>
            <a:r>
              <a:rPr lang="ru-RU"/>
              <a:t>Образец заголовка</a:t>
            </a:r>
            <a:endParaRPr lang="ru-RU" dirty="0"/>
          </a:p>
        </p:txBody>
      </p:sp>
      <p:sp>
        <p:nvSpPr>
          <p:cNvPr id="3" name="Подзаголовок 2"/>
          <p:cNvSpPr>
            <a:spLocks noGrp="1"/>
          </p:cNvSpPr>
          <p:nvPr>
            <p:ph type="subTitle" idx="1"/>
          </p:nvPr>
        </p:nvSpPr>
        <p:spPr>
          <a:xfrm>
            <a:off x="1104900" y="4511784"/>
            <a:ext cx="5734050"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ru-RU"/>
              <a:t>Образец подзаголовка</a:t>
            </a:r>
            <a:endParaRPr lang="ru-RU" dirty="0"/>
          </a:p>
        </p:txBody>
      </p:sp>
      <p:pic>
        <p:nvPicPr>
          <p:cNvPr id="10" name="Рисунок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sp>
        <p:nvSpPr>
          <p:cNvPr id="11" name="Рисунок 10"/>
          <p:cNvSpPr>
            <a:spLocks noGrp="1"/>
          </p:cNvSpPr>
          <p:nvPr>
            <p:ph type="pic" sz="quarter" idx="13"/>
          </p:nvPr>
        </p:nvSpPr>
        <p:spPr>
          <a:xfrm>
            <a:off x="6981063" y="1310656"/>
            <a:ext cx="5210937" cy="4208604"/>
          </a:xfrm>
          <a:solidFill>
            <a:schemeClr val="tx1">
              <a:lumMod val="20000"/>
              <a:lumOff val="80000"/>
            </a:schemeClr>
          </a:solidFill>
        </p:spPr>
        <p:txBody>
          <a:bodyPr tIns="1005840" rtlCol="0"/>
          <a:lstStyle>
            <a:lvl1pPr marL="0" indent="0" algn="ctr" rtl="0">
              <a:buNone/>
              <a:defRPr/>
            </a:lvl1pPr>
          </a:lstStyle>
          <a:p>
            <a:pPr rtl="0"/>
            <a:r>
              <a:rPr lang="ru-RU"/>
              <a:t>Вставка рисунка</a:t>
            </a:r>
            <a:endParaRPr lang="ru-RU" dirty="0"/>
          </a:p>
        </p:txBody>
      </p:sp>
      <p:sp>
        <p:nvSpPr>
          <p:cNvPr id="19" name="Пояснительный текст"/>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r>
              <a:rPr lang="ru-RU" sz="1100" b="1" i="1" dirty="0">
                <a:latin typeface="Arial" pitchFamily="34" charset="0"/>
                <a:cs typeface="Arial" pitchFamily="34" charset="0"/>
              </a:rPr>
              <a:t>ПРИМЕЧАНИЕ</a:t>
            </a:r>
            <a:endParaRPr lang="ru-RU" sz="1200" b="1" i="1" dirty="0">
              <a:latin typeface="Arial" pitchFamily="34" charset="0"/>
              <a:cs typeface="Arial" pitchFamily="34" charset="0"/>
            </a:endParaRPr>
          </a:p>
          <a:p>
            <a:pPr rtl="0"/>
            <a:r>
              <a:rPr lang="ru-RU" sz="1200" i="1" dirty="0">
                <a:latin typeface="Arial" pitchFamily="34" charset="0"/>
                <a:cs typeface="Arial" pitchFamily="34" charset="0"/>
              </a:rPr>
              <a:t>Чтобы изменить изображение на этом слайде, выберите рисунок и удалите его. Затем нажмите значок "Рисунки" в заполнителе, чтобы вставить изображение.</a:t>
            </a: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Группа 7"/>
          <p:cNvGrpSpPr/>
          <p:nvPr/>
        </p:nvGrpSpPr>
        <p:grpSpPr>
          <a:xfrm>
            <a:off x="0" y="2514600"/>
            <a:ext cx="12192000" cy="3194035"/>
            <a:chOff x="647402" y="2514600"/>
            <a:chExt cx="10838688" cy="3194035"/>
          </a:xfrm>
        </p:grpSpPr>
        <p:grpSp>
          <p:nvGrpSpPr>
            <p:cNvPr id="9" name="Группа 8"/>
            <p:cNvGrpSpPr/>
            <p:nvPr/>
          </p:nvGrpSpPr>
          <p:grpSpPr>
            <a:xfrm>
              <a:off x="647402" y="2514600"/>
              <a:ext cx="10838688" cy="63125"/>
              <a:chOff x="507492" y="1501519"/>
              <a:chExt cx="8129016" cy="63125"/>
            </a:xfrm>
          </p:grpSpPr>
          <p:cxnSp>
            <p:nvCxnSpPr>
              <p:cNvPr id="14" name="Прямая соединительная линия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Прямоугольник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grpSp>
          <p:nvGrpSpPr>
            <p:cNvPr id="11" name="Группа 10"/>
            <p:cNvGrpSpPr/>
            <p:nvPr/>
          </p:nvGrpSpPr>
          <p:grpSpPr>
            <a:xfrm rot="10800000">
              <a:off x="647402" y="5645510"/>
              <a:ext cx="10838688" cy="63125"/>
              <a:chOff x="507492" y="1501519"/>
              <a:chExt cx="8129016" cy="63125"/>
            </a:xfrm>
          </p:grpSpPr>
          <p:cxnSp>
            <p:nvCxnSpPr>
              <p:cNvPr id="12" name="Прямая соединительная линия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Заголовок 1"/>
          <p:cNvSpPr>
            <a:spLocks noGrp="1"/>
          </p:cNvSpPr>
          <p:nvPr>
            <p:ph type="title"/>
          </p:nvPr>
        </p:nvSpPr>
        <p:spPr>
          <a:xfrm>
            <a:off x="1104899" y="2971806"/>
            <a:ext cx="10071099" cy="1684150"/>
          </a:xfrm>
        </p:spPr>
        <p:txBody>
          <a:bodyPr rtlCol="0" anchor="ctr">
            <a:normAutofit/>
          </a:bodyPr>
          <a:lstStyle>
            <a:lvl1pPr algn="l" rtl="0">
              <a:defRPr sz="4400" cap="all" baseline="0">
                <a:solidFill>
                  <a:schemeClr val="bg1"/>
                </a:solidFill>
              </a:defRPr>
            </a:lvl1pPr>
          </a:lstStyle>
          <a:p>
            <a:pPr rtl="0"/>
            <a:r>
              <a:rPr lang="ru-RU"/>
              <a:t>Образец заголовка</a:t>
            </a:r>
            <a:endParaRPr lang="ru-RU" dirty="0"/>
          </a:p>
        </p:txBody>
      </p:sp>
      <p:sp>
        <p:nvSpPr>
          <p:cNvPr id="3" name="Замещающий текст 2"/>
          <p:cNvSpPr>
            <a:spLocks noGrp="1"/>
          </p:cNvSpPr>
          <p:nvPr>
            <p:ph type="body" idx="1"/>
          </p:nvPr>
        </p:nvSpPr>
        <p:spPr>
          <a:xfrm>
            <a:off x="1104899" y="4655956"/>
            <a:ext cx="10071099" cy="509750"/>
          </a:xfrm>
        </p:spPr>
        <p:txBody>
          <a:bodyPr rtlCol="0">
            <a:normAutofit/>
          </a:bodyPr>
          <a:lstStyle>
            <a:lvl1pPr marL="0" indent="0" algn="l" rtl="0">
              <a:spcBef>
                <a:spcPts val="0"/>
              </a:spcBef>
              <a:buNone/>
              <a:defRPr sz="1600">
                <a:solidFill>
                  <a:schemeClr val="bg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ru-RU"/>
              <a:t>Образец текста</a:t>
            </a:r>
          </a:p>
        </p:txBody>
      </p:sp>
      <p:sp>
        <p:nvSpPr>
          <p:cNvPr id="4" name="Дата 3"/>
          <p:cNvSpPr>
            <a:spLocks noGrp="1"/>
          </p:cNvSpPr>
          <p:nvPr>
            <p:ph type="dt" sz="half" idx="10"/>
          </p:nvPr>
        </p:nvSpPr>
        <p:spPr/>
        <p:txBody>
          <a:bodyPr rtlCol="0"/>
          <a:lstStyle>
            <a:lvl1pPr>
              <a:defRPr/>
            </a:lvl1pPr>
          </a:lstStyle>
          <a:p>
            <a:fld id="{BF3049B1-F681-4AF5-B948-A3B940E9215A}" type="datetime1">
              <a:rPr lang="ru-RU" smtClean="0"/>
              <a:pPr/>
              <a:t>25.11.2019</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0FF54DE5-C571-48E8-A5BC-B369434E2F44}" type="slidenum">
              <a:rPr lang="ru-RU" smtClean="0"/>
              <a:t>‹#›</a:t>
            </a:fld>
            <a:endParaRPr lang="ru-RU" dirty="0"/>
          </a:p>
        </p:txBody>
      </p:sp>
      <p:pic>
        <p:nvPicPr>
          <p:cNvPr id="7" name="Рисунок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ru-RU" dirty="0"/>
          </a:p>
        </p:txBody>
      </p:sp>
      <p:sp>
        <p:nvSpPr>
          <p:cNvPr id="3" name="Объект 2"/>
          <p:cNvSpPr>
            <a:spLocks noGrp="1"/>
          </p:cNvSpPr>
          <p:nvPr>
            <p:ph sz="half" idx="1"/>
          </p:nvPr>
        </p:nvSpPr>
        <p:spPr>
          <a:xfrm>
            <a:off x="1104900" y="1600200"/>
            <a:ext cx="4914900" cy="4571999"/>
          </a:xfrm>
        </p:spPr>
        <p:txBody>
          <a:bodyPr rtlCol="0"/>
          <a:lstStyle>
            <a:lvl5pPr algn="l" rtl="0">
              <a:defRPr/>
            </a:lvl5pPr>
            <a:lvl6pPr algn="l" rtl="0">
              <a:defRPr/>
            </a:lvl6pPr>
            <a:lvl7pPr algn="l" rtl="0">
              <a:defRPr/>
            </a:lvl7pPr>
            <a:lvl8pPr algn="l" rtl="0">
              <a:defRPr/>
            </a:lvl8pPr>
            <a:lvl9pPr algn="l" rtl="0">
              <a:defRPr/>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Объект 3"/>
          <p:cNvSpPr>
            <a:spLocks noGrp="1"/>
          </p:cNvSpPr>
          <p:nvPr>
            <p:ph sz="half" idx="2"/>
          </p:nvPr>
        </p:nvSpPr>
        <p:spPr>
          <a:xfrm>
            <a:off x="6172200" y="1600200"/>
            <a:ext cx="4914900" cy="4571999"/>
          </a:xfrm>
        </p:spPr>
        <p:txBody>
          <a:bodyPr rtlCol="0"/>
          <a:lstStyle>
            <a:lvl5pPr algn="l" rtl="0">
              <a:defRPr/>
            </a:lvl5pPr>
            <a:lvl6pPr algn="l" rtl="0">
              <a:defRPr/>
            </a:lvl6pPr>
            <a:lvl7pPr algn="l" rtl="0">
              <a:defRPr/>
            </a:lvl7pPr>
            <a:lvl8pPr algn="l" rtl="0">
              <a:defRPr/>
            </a:lvl8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5" name="Дата 4"/>
          <p:cNvSpPr>
            <a:spLocks noGrp="1"/>
          </p:cNvSpPr>
          <p:nvPr>
            <p:ph type="dt" sz="half" idx="10"/>
          </p:nvPr>
        </p:nvSpPr>
        <p:spPr/>
        <p:txBody>
          <a:bodyPr rtlCol="0"/>
          <a:lstStyle>
            <a:lvl1pPr>
              <a:defRPr/>
            </a:lvl1pPr>
          </a:lstStyle>
          <a:p>
            <a:fld id="{89071334-89C1-48F8-8089-E3D6AA3BB79C}" type="datetime1">
              <a:rPr lang="ru-RU" smtClean="0"/>
              <a:pPr/>
              <a:t>25.11.2019</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ru-RU" dirty="0"/>
          </a:p>
        </p:txBody>
      </p:sp>
      <p:sp>
        <p:nvSpPr>
          <p:cNvPr id="3" name="Текст 2"/>
          <p:cNvSpPr>
            <a:spLocks noGrp="1"/>
          </p:cNvSpPr>
          <p:nvPr>
            <p:ph type="body" idx="1"/>
          </p:nvPr>
        </p:nvSpPr>
        <p:spPr>
          <a:xfrm>
            <a:off x="110490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a:t>Образец текста</a:t>
            </a:r>
          </a:p>
        </p:txBody>
      </p:sp>
      <p:sp>
        <p:nvSpPr>
          <p:cNvPr id="4" name="Объект 3"/>
          <p:cNvSpPr>
            <a:spLocks noGrp="1"/>
          </p:cNvSpPr>
          <p:nvPr>
            <p:ph sz="half" idx="2"/>
          </p:nvPr>
        </p:nvSpPr>
        <p:spPr>
          <a:xfrm>
            <a:off x="1104900" y="2424112"/>
            <a:ext cx="4919472" cy="3748088"/>
          </a:xfrm>
        </p:spPr>
        <p:txBody>
          <a:bodyPr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5" name="Текст 4"/>
          <p:cNvSpPr>
            <a:spLocks noGrp="1"/>
          </p:cNvSpPr>
          <p:nvPr>
            <p:ph type="body" sz="quarter" idx="3"/>
          </p:nvPr>
        </p:nvSpPr>
        <p:spPr>
          <a:xfrm>
            <a:off x="616611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a:t>Образец текста</a:t>
            </a:r>
          </a:p>
        </p:txBody>
      </p:sp>
      <p:sp>
        <p:nvSpPr>
          <p:cNvPr id="6" name="Объект 5"/>
          <p:cNvSpPr>
            <a:spLocks noGrp="1"/>
          </p:cNvSpPr>
          <p:nvPr>
            <p:ph sz="quarter" idx="4"/>
          </p:nvPr>
        </p:nvSpPr>
        <p:spPr>
          <a:xfrm>
            <a:off x="6166110" y="2424112"/>
            <a:ext cx="4919472" cy="3748088"/>
          </a:xfrm>
        </p:spPr>
        <p:txBody>
          <a:bodyPr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7" name="Дата 6"/>
          <p:cNvSpPr>
            <a:spLocks noGrp="1"/>
          </p:cNvSpPr>
          <p:nvPr>
            <p:ph type="dt" sz="half" idx="10"/>
          </p:nvPr>
        </p:nvSpPr>
        <p:spPr/>
        <p:txBody>
          <a:bodyPr rtlCol="0"/>
          <a:lstStyle>
            <a:lvl1pPr>
              <a:defRPr/>
            </a:lvl1pPr>
          </a:lstStyle>
          <a:p>
            <a:fld id="{3FDCDF3F-3D72-4F56-93A1-9DDD55AB6452}" type="datetime1">
              <a:rPr lang="ru-RU" smtClean="0"/>
              <a:pPr/>
              <a:t>25.11.2019</a:t>
            </a:fld>
            <a:endParaRPr lang="ru-RU" dirty="0"/>
          </a:p>
        </p:txBody>
      </p:sp>
      <p:sp>
        <p:nvSpPr>
          <p:cNvPr id="8" name="Нижний колонтитул 7"/>
          <p:cNvSpPr>
            <a:spLocks noGrp="1"/>
          </p:cNvSpPr>
          <p:nvPr>
            <p:ph type="ftr" sz="quarter" idx="11"/>
          </p:nvPr>
        </p:nvSpPr>
        <p:spPr/>
        <p:txBody>
          <a:bodyPr rtlCol="0"/>
          <a:lstStyle/>
          <a:p>
            <a:pPr rtl="0"/>
            <a:endParaRPr lang="ru-RU" dirty="0"/>
          </a:p>
        </p:txBody>
      </p:sp>
      <p:sp>
        <p:nvSpPr>
          <p:cNvPr id="9" name="Номер слайда 8"/>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a:t>Образец заголовка</a:t>
            </a:r>
            <a:endParaRPr lang="ru-RU" dirty="0"/>
          </a:p>
        </p:txBody>
      </p:sp>
      <p:sp>
        <p:nvSpPr>
          <p:cNvPr id="3" name="Дата 2"/>
          <p:cNvSpPr>
            <a:spLocks noGrp="1"/>
          </p:cNvSpPr>
          <p:nvPr>
            <p:ph type="dt" sz="half" idx="10"/>
          </p:nvPr>
        </p:nvSpPr>
        <p:spPr/>
        <p:txBody>
          <a:bodyPr rtlCol="0"/>
          <a:lstStyle>
            <a:lvl1pPr>
              <a:defRPr/>
            </a:lvl1pPr>
          </a:lstStyle>
          <a:p>
            <a:fld id="{C5C11A32-C44A-4E32-8FFB-D057369B4F61}" type="datetime1">
              <a:rPr lang="ru-RU" smtClean="0"/>
              <a:pPr/>
              <a:t>25.11.2019</a:t>
            </a:fld>
            <a:endParaRPr lang="ru-RU" dirty="0"/>
          </a:p>
        </p:txBody>
      </p:sp>
      <p:sp>
        <p:nvSpPr>
          <p:cNvPr id="4" name="Нижний колонтитул 3"/>
          <p:cNvSpPr>
            <a:spLocks noGrp="1"/>
          </p:cNvSpPr>
          <p:nvPr>
            <p:ph type="ftr" sz="quarter" idx="11"/>
          </p:nvPr>
        </p:nvSpPr>
        <p:spPr/>
        <p:txBody>
          <a:bodyPr rtlCol="0"/>
          <a:lstStyle/>
          <a:p>
            <a:pPr rtl="0"/>
            <a:endParaRPr lang="ru-RU" dirty="0"/>
          </a:p>
        </p:txBody>
      </p:sp>
      <p:sp>
        <p:nvSpPr>
          <p:cNvPr id="5" name="Номер слайда 4"/>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lvl1pPr>
              <a:defRPr/>
            </a:lvl1pPr>
          </a:lstStyle>
          <a:p>
            <a:fld id="{5E5ECC2E-6DAB-4717-9C53-38589639C202}" type="datetime1">
              <a:rPr lang="ru-RU" smtClean="0"/>
              <a:pPr/>
              <a:t>25.11.2019</a:t>
            </a:fld>
            <a:endParaRPr lang="ru-RU" dirty="0"/>
          </a:p>
        </p:txBody>
      </p:sp>
      <p:sp>
        <p:nvSpPr>
          <p:cNvPr id="3" name="Нижний колонтитул 2"/>
          <p:cNvSpPr>
            <a:spLocks noGrp="1"/>
          </p:cNvSpPr>
          <p:nvPr>
            <p:ph type="ftr" sz="quarter" idx="11"/>
          </p:nvPr>
        </p:nvSpPr>
        <p:spPr/>
        <p:txBody>
          <a:bodyPr rtlCol="0"/>
          <a:lstStyle/>
          <a:p>
            <a:pPr rtl="0"/>
            <a:endParaRPr lang="ru-RU" dirty="0"/>
          </a:p>
        </p:txBody>
      </p:sp>
      <p:sp>
        <p:nvSpPr>
          <p:cNvPr id="4" name="Номер слайда 3"/>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chor="b"/>
          <a:lstStyle>
            <a:lvl1pPr algn="l" rtl="0">
              <a:defRPr sz="3200"/>
            </a:lvl1pPr>
          </a:lstStyle>
          <a:p>
            <a:pPr rtl="0"/>
            <a:r>
              <a:rPr lang="ru-RU"/>
              <a:t>Образец заголовка</a:t>
            </a:r>
            <a:endParaRPr lang="ru-RU" dirty="0"/>
          </a:p>
        </p:txBody>
      </p:sp>
      <p:sp>
        <p:nvSpPr>
          <p:cNvPr id="3" name="Объект 2"/>
          <p:cNvSpPr>
            <a:spLocks noGrp="1"/>
          </p:cNvSpPr>
          <p:nvPr>
            <p:ph idx="1"/>
          </p:nvPr>
        </p:nvSpPr>
        <p:spPr>
          <a:xfrm>
            <a:off x="5641848" y="1600199"/>
            <a:ext cx="5445252" cy="4572001"/>
          </a:xfrm>
        </p:spPr>
        <p:txBody>
          <a:bodyPr rtlCol="0">
            <a:normAutofit/>
          </a:bodyPr>
          <a:lstStyle>
            <a:lvl1pPr algn="l" rtl="0">
              <a:defRPr sz="2000"/>
            </a:lvl1pPr>
            <a:lvl2pPr algn="l" rtl="0">
              <a:defRPr sz="16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Текст 3"/>
          <p:cNvSpPr>
            <a:spLocks noGrp="1"/>
          </p:cNvSpPr>
          <p:nvPr>
            <p:ph type="body" sz="half" idx="2"/>
          </p:nvPr>
        </p:nvSpPr>
        <p:spPr>
          <a:xfrm>
            <a:off x="1104900" y="1600200"/>
            <a:ext cx="4384548"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a:t>Образец текста</a:t>
            </a:r>
          </a:p>
        </p:txBody>
      </p:sp>
      <p:sp>
        <p:nvSpPr>
          <p:cNvPr id="5" name="Дата 4"/>
          <p:cNvSpPr>
            <a:spLocks noGrp="1"/>
          </p:cNvSpPr>
          <p:nvPr>
            <p:ph type="dt" sz="half" idx="10"/>
          </p:nvPr>
        </p:nvSpPr>
        <p:spPr/>
        <p:txBody>
          <a:bodyPr rtlCol="0"/>
          <a:lstStyle>
            <a:lvl1pPr>
              <a:defRPr/>
            </a:lvl1pPr>
          </a:lstStyle>
          <a:p>
            <a:fld id="{2DC0002A-E6EF-4378-B5A3-22E20EA855B1}" type="datetime1">
              <a:rPr lang="ru-RU" smtClean="0"/>
              <a:pPr/>
              <a:t>25.11.2019</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полнитель заголовка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pPr rtl="0"/>
            <a:r>
              <a:rPr lang="ru-RU" dirty="0"/>
              <a:t>Образец заголовка</a:t>
            </a:r>
          </a:p>
        </p:txBody>
      </p:sp>
      <p:sp>
        <p:nvSpPr>
          <p:cNvPr id="3" name="Текст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rtl="0"/>
            <a:r>
              <a:rPr lang="ru-RU" dirty="0"/>
              <a:t>Образец текста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a:p>
            <a:pPr lvl="5" rtl="0"/>
            <a:r>
              <a:rPr lang="ru-RU" dirty="0"/>
              <a:t>Шестой уровень</a:t>
            </a:r>
          </a:p>
          <a:p>
            <a:pPr lvl="6" rtl="0"/>
            <a:r>
              <a:rPr lang="ru-RU" dirty="0"/>
              <a:t>Седьмой уровень</a:t>
            </a:r>
          </a:p>
          <a:p>
            <a:pPr lvl="7" rtl="0"/>
            <a:r>
              <a:rPr lang="ru-RU" dirty="0"/>
              <a:t>Восьмой уровень</a:t>
            </a:r>
          </a:p>
          <a:p>
            <a:pPr lvl="8" rtl="0"/>
            <a:r>
              <a:rPr lang="ru-RU" dirty="0"/>
              <a:t>Девятый уровень</a:t>
            </a:r>
          </a:p>
        </p:txBody>
      </p:sp>
      <p:sp>
        <p:nvSpPr>
          <p:cNvPr id="4" name="Дата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fld id="{A42E0B6C-3F58-4527-A133-F91FB65EBC2F}" type="datetime1">
              <a:rPr lang="ru-RU" smtClean="0"/>
              <a:pPr/>
              <a:t>25.11.2019</a:t>
            </a:fld>
            <a:endParaRPr lang="ru-RU" dirty="0"/>
          </a:p>
        </p:txBody>
      </p:sp>
      <p:sp>
        <p:nvSpPr>
          <p:cNvPr id="5" name="Нижний колонтитул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rtl="0">
              <a:defRPr sz="1200">
                <a:solidFill>
                  <a:schemeClr val="tx1">
                    <a:lumMod val="60000"/>
                    <a:lumOff val="40000"/>
                  </a:schemeClr>
                </a:solidFill>
              </a:defRPr>
            </a:lvl1pPr>
          </a:lstStyle>
          <a:p>
            <a:pPr rtl="0"/>
            <a:endParaRPr lang="ru-RU" dirty="0"/>
          </a:p>
        </p:txBody>
      </p:sp>
      <p:sp>
        <p:nvSpPr>
          <p:cNvPr id="6" name="Номер слайда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rtl="0">
              <a:defRPr sz="1200">
                <a:solidFill>
                  <a:schemeClr val="tx1">
                    <a:lumMod val="60000"/>
                    <a:lumOff val="40000"/>
                  </a:schemeClr>
                </a:solidFill>
              </a:defRPr>
            </a:lvl1pPr>
          </a:lstStyle>
          <a:p>
            <a:fld id="{0FF54DE5-C571-48E8-A5BC-B369434E2F44}" type="slidenum">
              <a:rPr lang="ru-RU" smtClean="0"/>
              <a:pPr/>
              <a:t>‹#›</a:t>
            </a:fld>
            <a:endParaRPr lang="ru-RU" dirty="0"/>
          </a:p>
        </p:txBody>
      </p:sp>
      <p:grpSp>
        <p:nvGrpSpPr>
          <p:cNvPr id="15" name="Группа 14"/>
          <p:cNvGrpSpPr/>
          <p:nvPr/>
        </p:nvGrpSpPr>
        <p:grpSpPr>
          <a:xfrm>
            <a:off x="1103376" y="1219201"/>
            <a:ext cx="9985248" cy="84403"/>
            <a:chOff x="1073150" y="1219201"/>
            <a:chExt cx="10058400" cy="63125"/>
          </a:xfrm>
        </p:grpSpPr>
        <p:cxnSp>
          <p:nvCxnSpPr>
            <p:cNvPr id="13" name="Прямая соединительная линия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1104900" y="2292094"/>
            <a:ext cx="5427705" cy="2219691"/>
          </a:xfrm>
        </p:spPr>
        <p:txBody>
          <a:bodyPr rtlCol="0" anchor="ctr"/>
          <a:lstStyle/>
          <a:p>
            <a:pPr rtl="0"/>
            <a:r>
              <a:rPr lang="ru-RU" dirty="0"/>
              <a:t>Интересное о картошке!</a:t>
            </a:r>
          </a:p>
        </p:txBody>
      </p:sp>
      <p:sp>
        <p:nvSpPr>
          <p:cNvPr id="7" name="Подзаголовок 6"/>
          <p:cNvSpPr>
            <a:spLocks noGrp="1"/>
          </p:cNvSpPr>
          <p:nvPr>
            <p:ph type="subTitle" idx="1"/>
          </p:nvPr>
        </p:nvSpPr>
        <p:spPr/>
        <p:txBody>
          <a:bodyPr rtlCol="0"/>
          <a:lstStyle/>
          <a:p>
            <a:pPr rtl="0"/>
            <a:r>
              <a:rPr lang="ru-RU" dirty="0"/>
              <a:t>Подзаголовок</a:t>
            </a:r>
          </a:p>
        </p:txBody>
      </p:sp>
      <p:pic>
        <p:nvPicPr>
          <p:cNvPr id="4" name="Рисунок 3" descr="Открытая книга на столе, размытые полки с книгами на заднем плане" title="Образец рисунка"/>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8890" r="8890"/>
          <a:stretch>
            <a:fillRect/>
          </a:stretch>
        </p:blipFill>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9A9AFB-8612-4F1D-AF15-17B2D7515A1D}"/>
              </a:ext>
            </a:extLst>
          </p:cNvPr>
          <p:cNvSpPr>
            <a:spLocks noGrp="1"/>
          </p:cNvSpPr>
          <p:nvPr>
            <p:ph type="title"/>
          </p:nvPr>
        </p:nvSpPr>
        <p:spPr>
          <a:xfrm>
            <a:off x="723014" y="191387"/>
            <a:ext cx="2530549" cy="967562"/>
          </a:xfrm>
        </p:spPr>
        <p:txBody>
          <a:bodyPr>
            <a:normAutofit/>
          </a:bodyPr>
          <a:lstStyle/>
          <a:p>
            <a:r>
              <a:rPr lang="ru-RU" dirty="0"/>
              <a:t>Опыт № 2</a:t>
            </a:r>
          </a:p>
        </p:txBody>
      </p:sp>
      <p:sp>
        <p:nvSpPr>
          <p:cNvPr id="3" name="Объект 2">
            <a:extLst>
              <a:ext uri="{FF2B5EF4-FFF2-40B4-BE49-F238E27FC236}">
                <a16:creationId xmlns:a16="http://schemas.microsoft.com/office/drawing/2014/main" id="{1C3E984B-C92B-4AA5-A2D0-8EB8D32D15AF}"/>
              </a:ext>
            </a:extLst>
          </p:cNvPr>
          <p:cNvSpPr>
            <a:spLocks noGrp="1"/>
          </p:cNvSpPr>
          <p:nvPr>
            <p:ph idx="1"/>
          </p:nvPr>
        </p:nvSpPr>
        <p:spPr>
          <a:xfrm>
            <a:off x="499731" y="5204637"/>
            <a:ext cx="6337004" cy="1334386"/>
          </a:xfrm>
        </p:spPr>
        <p:txBody>
          <a:bodyPr>
            <a:normAutofit fontScale="92500" lnSpcReduction="10000"/>
          </a:bodyPr>
          <a:lstStyle/>
          <a:p>
            <a:r>
              <a:rPr lang="ru-RU" dirty="0"/>
              <a:t>Результат: вода стала беловатой, мутной; (Почему вода стала мутной?) </a:t>
            </a:r>
          </a:p>
          <a:p>
            <a:r>
              <a:rPr lang="ru-RU" dirty="0"/>
              <a:t>Вывод: в воде содержится что то белое и оно полностью не растворяется в ней.</a:t>
            </a:r>
          </a:p>
          <a:p>
            <a:endParaRPr lang="ru-RU" dirty="0"/>
          </a:p>
          <a:p>
            <a:endParaRPr lang="ru-RU" dirty="0"/>
          </a:p>
        </p:txBody>
      </p:sp>
      <p:pic>
        <p:nvPicPr>
          <p:cNvPr id="5" name="Рисунок 4">
            <a:extLst>
              <a:ext uri="{FF2B5EF4-FFF2-40B4-BE49-F238E27FC236}">
                <a16:creationId xmlns:a16="http://schemas.microsoft.com/office/drawing/2014/main" id="{76C5D1A3-E285-4E9D-89F3-76C28678297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6338260" y="1014598"/>
            <a:ext cx="6585688" cy="4939266"/>
          </a:xfrm>
          <a:prstGeom prst="rect">
            <a:avLst/>
          </a:prstGeom>
        </p:spPr>
      </p:pic>
    </p:spTree>
    <p:extLst>
      <p:ext uri="{BB962C8B-B14F-4D97-AF65-F5344CB8AC3E}">
        <p14:creationId xmlns:p14="http://schemas.microsoft.com/office/powerpoint/2010/main" val="3231107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50C3F2-C942-4363-B4FE-46D04F6A7486}"/>
              </a:ext>
            </a:extLst>
          </p:cNvPr>
          <p:cNvSpPr>
            <a:spLocks noGrp="1"/>
          </p:cNvSpPr>
          <p:nvPr>
            <p:ph type="title"/>
          </p:nvPr>
        </p:nvSpPr>
        <p:spPr>
          <a:xfrm>
            <a:off x="871870" y="159488"/>
            <a:ext cx="2530549" cy="893135"/>
          </a:xfrm>
        </p:spPr>
        <p:txBody>
          <a:bodyPr>
            <a:normAutofit/>
          </a:bodyPr>
          <a:lstStyle/>
          <a:p>
            <a:r>
              <a:rPr lang="ru-RU" dirty="0"/>
              <a:t>Опыт № 3</a:t>
            </a:r>
          </a:p>
        </p:txBody>
      </p:sp>
      <p:sp>
        <p:nvSpPr>
          <p:cNvPr id="3" name="Объект 2">
            <a:extLst>
              <a:ext uri="{FF2B5EF4-FFF2-40B4-BE49-F238E27FC236}">
                <a16:creationId xmlns:a16="http://schemas.microsoft.com/office/drawing/2014/main" id="{C7A263C5-3C96-4D07-B62F-BBB6E1CB3AC2}"/>
              </a:ext>
            </a:extLst>
          </p:cNvPr>
          <p:cNvSpPr>
            <a:spLocks noGrp="1"/>
          </p:cNvSpPr>
          <p:nvPr>
            <p:ph idx="1"/>
          </p:nvPr>
        </p:nvSpPr>
        <p:spPr>
          <a:xfrm>
            <a:off x="1104900" y="2296632"/>
            <a:ext cx="3626588" cy="3875567"/>
          </a:xfrm>
        </p:spPr>
        <p:txBody>
          <a:bodyPr/>
          <a:lstStyle/>
          <a:p>
            <a:r>
              <a:rPr lang="ru-RU" dirty="0"/>
              <a:t>Результат: образуется белый осадок.</a:t>
            </a:r>
          </a:p>
          <a:p>
            <a:r>
              <a:rPr lang="ru-RU" dirty="0"/>
              <a:t>Вывод: В картофеле есть белое вещество.</a:t>
            </a:r>
          </a:p>
          <a:p>
            <a:endParaRPr lang="ru-RU" dirty="0"/>
          </a:p>
          <a:p>
            <a:endParaRPr lang="ru-RU" dirty="0"/>
          </a:p>
        </p:txBody>
      </p:sp>
      <p:pic>
        <p:nvPicPr>
          <p:cNvPr id="5" name="Рисунок 4">
            <a:extLst>
              <a:ext uri="{FF2B5EF4-FFF2-40B4-BE49-F238E27FC236}">
                <a16:creationId xmlns:a16="http://schemas.microsoft.com/office/drawing/2014/main" id="{06361F57-9C02-49FA-A83C-D5B61348043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4873035" y="1162272"/>
            <a:ext cx="6363585" cy="4772689"/>
          </a:xfrm>
          <a:prstGeom prst="rect">
            <a:avLst/>
          </a:prstGeom>
        </p:spPr>
      </p:pic>
    </p:spTree>
    <p:extLst>
      <p:ext uri="{BB962C8B-B14F-4D97-AF65-F5344CB8AC3E}">
        <p14:creationId xmlns:p14="http://schemas.microsoft.com/office/powerpoint/2010/main" val="1324140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BC95A9-BCE1-4FE6-87AB-558DF855FA09}"/>
              </a:ext>
            </a:extLst>
          </p:cNvPr>
          <p:cNvSpPr>
            <a:spLocks noGrp="1"/>
          </p:cNvSpPr>
          <p:nvPr>
            <p:ph type="title"/>
          </p:nvPr>
        </p:nvSpPr>
        <p:spPr/>
        <p:txBody>
          <a:bodyPr/>
          <a:lstStyle/>
          <a:p>
            <a:r>
              <a:rPr lang="ru-RU" dirty="0"/>
              <a:t>Опыт № 4</a:t>
            </a:r>
          </a:p>
        </p:txBody>
      </p:sp>
      <p:pic>
        <p:nvPicPr>
          <p:cNvPr id="5" name="Объект 4">
            <a:extLst>
              <a:ext uri="{FF2B5EF4-FFF2-40B4-BE49-F238E27FC236}">
                <a16:creationId xmlns:a16="http://schemas.microsoft.com/office/drawing/2014/main" id="{D08F6790-90B4-4007-984C-A82A8AC068CB}"/>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rot="5400000">
            <a:off x="6513845" y="1305322"/>
            <a:ext cx="5445125" cy="4083843"/>
          </a:xfrm>
        </p:spPr>
      </p:pic>
      <p:sp>
        <p:nvSpPr>
          <p:cNvPr id="6" name="Текст 5">
            <a:extLst>
              <a:ext uri="{FF2B5EF4-FFF2-40B4-BE49-F238E27FC236}">
                <a16:creationId xmlns:a16="http://schemas.microsoft.com/office/drawing/2014/main" id="{19F6E589-5307-4C83-8CC9-D90FA4FA4EC2}"/>
              </a:ext>
            </a:extLst>
          </p:cNvPr>
          <p:cNvSpPr>
            <a:spLocks noGrp="1"/>
          </p:cNvSpPr>
          <p:nvPr>
            <p:ph type="body" sz="half" idx="2"/>
          </p:nvPr>
        </p:nvSpPr>
        <p:spPr/>
        <p:txBody>
          <a:bodyPr/>
          <a:lstStyle/>
          <a:p>
            <a:r>
              <a:rPr lang="ru-RU" dirty="0"/>
              <a:t>Что за белое вещество!</a:t>
            </a:r>
          </a:p>
          <a:p>
            <a:r>
              <a:rPr lang="ru-RU" dirty="0"/>
              <a:t>Вывод: это крахмал</a:t>
            </a:r>
          </a:p>
          <a:p>
            <a:r>
              <a:rPr lang="ru-RU" dirty="0"/>
              <a:t>Общий вывод: в картофеле вода и крахмал.</a:t>
            </a:r>
          </a:p>
        </p:txBody>
      </p:sp>
    </p:spTree>
    <p:extLst>
      <p:ext uri="{BB962C8B-B14F-4D97-AF65-F5344CB8AC3E}">
        <p14:creationId xmlns:p14="http://schemas.microsoft.com/office/powerpoint/2010/main" val="3580523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39879E-7BA6-4779-B3A5-9C01080A0D00}"/>
              </a:ext>
            </a:extLst>
          </p:cNvPr>
          <p:cNvSpPr>
            <a:spLocks noGrp="1"/>
          </p:cNvSpPr>
          <p:nvPr>
            <p:ph type="title"/>
          </p:nvPr>
        </p:nvSpPr>
        <p:spPr>
          <a:xfrm>
            <a:off x="1104900" y="76200"/>
            <a:ext cx="2191193" cy="1096962"/>
          </a:xfrm>
        </p:spPr>
        <p:txBody>
          <a:bodyPr/>
          <a:lstStyle/>
          <a:p>
            <a:r>
              <a:rPr lang="ru-RU" dirty="0"/>
              <a:t>Опыт № 5</a:t>
            </a:r>
          </a:p>
        </p:txBody>
      </p:sp>
      <p:sp>
        <p:nvSpPr>
          <p:cNvPr id="3" name="Объект 2">
            <a:extLst>
              <a:ext uri="{FF2B5EF4-FFF2-40B4-BE49-F238E27FC236}">
                <a16:creationId xmlns:a16="http://schemas.microsoft.com/office/drawing/2014/main" id="{40EB73AC-60AB-476D-BCF0-1E737B5234D5}"/>
              </a:ext>
            </a:extLst>
          </p:cNvPr>
          <p:cNvSpPr>
            <a:spLocks noGrp="1"/>
          </p:cNvSpPr>
          <p:nvPr>
            <p:ph idx="1"/>
          </p:nvPr>
        </p:nvSpPr>
        <p:spPr/>
        <p:txBody>
          <a:bodyPr/>
          <a:lstStyle/>
          <a:p>
            <a:r>
              <a:rPr lang="ru-RU" dirty="0"/>
              <a:t>Сравнение крахмала с мукой.</a:t>
            </a:r>
          </a:p>
          <a:p>
            <a:endParaRPr lang="ru-RU" dirty="0"/>
          </a:p>
        </p:txBody>
      </p:sp>
      <p:pic>
        <p:nvPicPr>
          <p:cNvPr id="5" name="Рисунок 4">
            <a:extLst>
              <a:ext uri="{FF2B5EF4-FFF2-40B4-BE49-F238E27FC236}">
                <a16:creationId xmlns:a16="http://schemas.microsoft.com/office/drawing/2014/main" id="{EEA1B049-550A-4E44-99A6-3355D4C9BEE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5726520" y="1168252"/>
            <a:ext cx="6028660" cy="4521495"/>
          </a:xfrm>
          <a:prstGeom prst="rect">
            <a:avLst/>
          </a:prstGeom>
        </p:spPr>
      </p:pic>
    </p:spTree>
    <p:extLst>
      <p:ext uri="{BB962C8B-B14F-4D97-AF65-F5344CB8AC3E}">
        <p14:creationId xmlns:p14="http://schemas.microsoft.com/office/powerpoint/2010/main" val="2119469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33901F-22E8-4843-B972-E8C730DAB7AF}"/>
              </a:ext>
            </a:extLst>
          </p:cNvPr>
          <p:cNvSpPr>
            <a:spLocks noGrp="1"/>
          </p:cNvSpPr>
          <p:nvPr>
            <p:ph type="title"/>
          </p:nvPr>
        </p:nvSpPr>
        <p:spPr>
          <a:xfrm>
            <a:off x="1104900" y="76200"/>
            <a:ext cx="2956737" cy="1096962"/>
          </a:xfrm>
        </p:spPr>
        <p:txBody>
          <a:bodyPr/>
          <a:lstStyle/>
          <a:p>
            <a:r>
              <a:rPr lang="ru-RU" dirty="0"/>
              <a:t>Подведение итогов</a:t>
            </a:r>
          </a:p>
        </p:txBody>
      </p:sp>
      <p:pic>
        <p:nvPicPr>
          <p:cNvPr id="5" name="Объект 4">
            <a:extLst>
              <a:ext uri="{FF2B5EF4-FFF2-40B4-BE49-F238E27FC236}">
                <a16:creationId xmlns:a16="http://schemas.microsoft.com/office/drawing/2014/main" id="{2C7A2332-C215-4B3B-B055-F75C230FE006}"/>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rot="5400000">
            <a:off x="5207001" y="1258484"/>
            <a:ext cx="6070008" cy="4552506"/>
          </a:xfrm>
        </p:spPr>
      </p:pic>
    </p:spTree>
    <p:extLst>
      <p:ext uri="{BB962C8B-B14F-4D97-AF65-F5344CB8AC3E}">
        <p14:creationId xmlns:p14="http://schemas.microsoft.com/office/powerpoint/2010/main" val="1935816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1B8CE1-E7DD-4761-A7BA-31103C032728}"/>
              </a:ext>
            </a:extLst>
          </p:cNvPr>
          <p:cNvSpPr>
            <a:spLocks noGrp="1"/>
          </p:cNvSpPr>
          <p:nvPr>
            <p:ph type="title"/>
          </p:nvPr>
        </p:nvSpPr>
        <p:spPr/>
        <p:txBody>
          <a:bodyPr/>
          <a:lstStyle/>
          <a:p>
            <a:pPr algn="ctr"/>
            <a:r>
              <a:rPr lang="ru-RU" dirty="0"/>
              <a:t>Спасибо за внимания!</a:t>
            </a:r>
          </a:p>
        </p:txBody>
      </p:sp>
      <p:sp>
        <p:nvSpPr>
          <p:cNvPr id="3" name="Объект 2">
            <a:extLst>
              <a:ext uri="{FF2B5EF4-FFF2-40B4-BE49-F238E27FC236}">
                <a16:creationId xmlns:a16="http://schemas.microsoft.com/office/drawing/2014/main" id="{AF30B5B5-0CA5-4BC0-B2C7-CEEA432319D7}"/>
              </a:ext>
            </a:extLst>
          </p:cNvPr>
          <p:cNvSpPr>
            <a:spLocks noGrp="1"/>
          </p:cNvSpPr>
          <p:nvPr>
            <p:ph idx="1"/>
          </p:nvPr>
        </p:nvSpPr>
        <p:spPr/>
        <p:txBody>
          <a:bodyPr>
            <a:normAutofit/>
          </a:bodyPr>
          <a:lstStyle/>
          <a:p>
            <a:pPr marL="0" indent="0">
              <a:buNone/>
            </a:pPr>
            <a:r>
              <a:rPr lang="ru-RU" sz="4000" dirty="0"/>
              <a:t>        </a:t>
            </a:r>
          </a:p>
        </p:txBody>
      </p:sp>
      <p:pic>
        <p:nvPicPr>
          <p:cNvPr id="5" name="Рисунок 4">
            <a:extLst>
              <a:ext uri="{FF2B5EF4-FFF2-40B4-BE49-F238E27FC236}">
                <a16:creationId xmlns:a16="http://schemas.microsoft.com/office/drawing/2014/main" id="{75F41B93-528F-4BD1-818C-7D2441432D2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93665" y="1600200"/>
            <a:ext cx="7403152" cy="4933506"/>
          </a:xfrm>
          <a:prstGeom prst="rect">
            <a:avLst/>
          </a:prstGeom>
        </p:spPr>
      </p:pic>
    </p:spTree>
    <p:extLst>
      <p:ext uri="{BB962C8B-B14F-4D97-AF65-F5344CB8AC3E}">
        <p14:creationId xmlns:p14="http://schemas.microsoft.com/office/powerpoint/2010/main" val="2039845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7E27B5-B22E-467A-99AC-A4A983406F53}"/>
              </a:ext>
            </a:extLst>
          </p:cNvPr>
          <p:cNvSpPr>
            <a:spLocks noGrp="1"/>
          </p:cNvSpPr>
          <p:nvPr>
            <p:ph type="title"/>
          </p:nvPr>
        </p:nvSpPr>
        <p:spPr/>
        <p:txBody>
          <a:bodyPr/>
          <a:lstStyle/>
          <a:p>
            <a:r>
              <a:rPr lang="ru-RU" b="1" i="1" dirty="0"/>
              <a:t>Цель проекта:</a:t>
            </a:r>
            <a:r>
              <a:rPr lang="ru-RU" dirty="0"/>
              <a:t> </a:t>
            </a:r>
          </a:p>
        </p:txBody>
      </p:sp>
      <p:sp>
        <p:nvSpPr>
          <p:cNvPr id="3" name="Объект 2">
            <a:extLst>
              <a:ext uri="{FF2B5EF4-FFF2-40B4-BE49-F238E27FC236}">
                <a16:creationId xmlns:a16="http://schemas.microsoft.com/office/drawing/2014/main" id="{1281A5DC-C83D-4D47-AC61-CFCE1B04EC0D}"/>
              </a:ext>
            </a:extLst>
          </p:cNvPr>
          <p:cNvSpPr>
            <a:spLocks noGrp="1"/>
          </p:cNvSpPr>
          <p:nvPr>
            <p:ph idx="1"/>
          </p:nvPr>
        </p:nvSpPr>
        <p:spPr>
          <a:xfrm>
            <a:off x="1104900" y="1600200"/>
            <a:ext cx="9982200" cy="526312"/>
          </a:xfrm>
        </p:spPr>
        <p:txBody>
          <a:bodyPr/>
          <a:lstStyle/>
          <a:p>
            <a:r>
              <a:rPr lang="ru-RU" dirty="0"/>
              <a:t>Изучение</a:t>
            </a:r>
            <a:r>
              <a:rPr lang="en-US" dirty="0"/>
              <a:t> </a:t>
            </a:r>
            <a:r>
              <a:rPr lang="ru-RU" dirty="0"/>
              <a:t>свойства, истории и применение картофеля.</a:t>
            </a:r>
          </a:p>
        </p:txBody>
      </p:sp>
      <p:pic>
        <p:nvPicPr>
          <p:cNvPr id="4" name="Рисунок 3">
            <a:extLst>
              <a:ext uri="{FF2B5EF4-FFF2-40B4-BE49-F238E27FC236}">
                <a16:creationId xmlns:a16="http://schemas.microsoft.com/office/drawing/2014/main" id="{AFDBB9C8-4F84-496C-B7DF-6DBE47B2E7B9}"/>
              </a:ext>
            </a:extLst>
          </p:cNvPr>
          <p:cNvPicPr>
            <a:picLocks noChangeAspect="1"/>
          </p:cNvPicPr>
          <p:nvPr/>
        </p:nvPicPr>
        <p:blipFill>
          <a:blip r:embed="rId2"/>
          <a:stretch>
            <a:fillRect/>
          </a:stretch>
        </p:blipFill>
        <p:spPr>
          <a:xfrm>
            <a:off x="845821" y="2343151"/>
            <a:ext cx="3028949" cy="742950"/>
          </a:xfrm>
          <a:prstGeom prst="rect">
            <a:avLst/>
          </a:prstGeom>
        </p:spPr>
      </p:pic>
      <p:pic>
        <p:nvPicPr>
          <p:cNvPr id="5" name="Рисунок 4">
            <a:extLst>
              <a:ext uri="{FF2B5EF4-FFF2-40B4-BE49-F238E27FC236}">
                <a16:creationId xmlns:a16="http://schemas.microsoft.com/office/drawing/2014/main" id="{6804ED40-8825-40CA-BFBB-74ED89D62BEC}"/>
              </a:ext>
            </a:extLst>
          </p:cNvPr>
          <p:cNvPicPr>
            <a:picLocks noChangeAspect="1"/>
          </p:cNvPicPr>
          <p:nvPr/>
        </p:nvPicPr>
        <p:blipFill>
          <a:blip r:embed="rId3"/>
          <a:stretch>
            <a:fillRect/>
          </a:stretch>
        </p:blipFill>
        <p:spPr>
          <a:xfrm>
            <a:off x="609124" y="2903220"/>
            <a:ext cx="10973751" cy="2057399"/>
          </a:xfrm>
          <a:prstGeom prst="rect">
            <a:avLst/>
          </a:prstGeom>
        </p:spPr>
      </p:pic>
    </p:spTree>
    <p:extLst>
      <p:ext uri="{BB962C8B-B14F-4D97-AF65-F5344CB8AC3E}">
        <p14:creationId xmlns:p14="http://schemas.microsoft.com/office/powerpoint/2010/main" val="3826021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52E25B-8492-488E-ACDB-8AD2FFBDFD55}"/>
              </a:ext>
            </a:extLst>
          </p:cNvPr>
          <p:cNvSpPr>
            <a:spLocks noGrp="1"/>
          </p:cNvSpPr>
          <p:nvPr>
            <p:ph type="title"/>
          </p:nvPr>
        </p:nvSpPr>
        <p:spPr>
          <a:xfrm>
            <a:off x="12373521" y="701748"/>
            <a:ext cx="785409" cy="2432197"/>
          </a:xfrm>
        </p:spPr>
        <p:txBody>
          <a:bodyPr/>
          <a:lstStyle/>
          <a:p>
            <a:endParaRPr lang="ru-RU" dirty="0"/>
          </a:p>
        </p:txBody>
      </p:sp>
      <p:sp>
        <p:nvSpPr>
          <p:cNvPr id="3" name="Объект 2">
            <a:extLst>
              <a:ext uri="{FF2B5EF4-FFF2-40B4-BE49-F238E27FC236}">
                <a16:creationId xmlns:a16="http://schemas.microsoft.com/office/drawing/2014/main" id="{5354F948-1114-48C6-AC51-3725D42B7226}"/>
              </a:ext>
            </a:extLst>
          </p:cNvPr>
          <p:cNvSpPr>
            <a:spLocks noGrp="1"/>
          </p:cNvSpPr>
          <p:nvPr>
            <p:ph idx="1"/>
          </p:nvPr>
        </p:nvSpPr>
        <p:spPr/>
        <p:txBody>
          <a:bodyPr/>
          <a:lstStyle/>
          <a:p>
            <a:pPr marL="0" indent="0">
              <a:buNone/>
            </a:pPr>
            <a:r>
              <a:rPr lang="ru-RU" dirty="0"/>
              <a:t>Угадайте, что это за овощ?</a:t>
            </a:r>
          </a:p>
          <a:p>
            <a:pPr marL="0" indent="0">
              <a:buNone/>
            </a:pPr>
            <a:r>
              <a:rPr lang="ru-RU" i="1" dirty="0"/>
              <a:t>И зелен, и густ</a:t>
            </a:r>
            <a:endParaRPr lang="ru-RU" dirty="0"/>
          </a:p>
          <a:p>
            <a:pPr marL="0" indent="0">
              <a:buNone/>
            </a:pPr>
            <a:r>
              <a:rPr lang="ru-RU" i="1" dirty="0"/>
              <a:t>На грядке вырос куст.</a:t>
            </a:r>
            <a:endParaRPr lang="ru-RU" dirty="0"/>
          </a:p>
          <a:p>
            <a:pPr marL="0" indent="0">
              <a:buNone/>
            </a:pPr>
            <a:r>
              <a:rPr lang="ru-RU" i="1" dirty="0"/>
              <a:t>Покопай немножко –</a:t>
            </a:r>
            <a:endParaRPr lang="ru-RU" dirty="0"/>
          </a:p>
          <a:p>
            <a:pPr marL="0" indent="0">
              <a:buNone/>
            </a:pPr>
            <a:r>
              <a:rPr lang="ru-RU" i="1" dirty="0"/>
              <a:t>Под кустом …</a:t>
            </a:r>
            <a:endParaRPr lang="ru-RU" dirty="0"/>
          </a:p>
          <a:p>
            <a:pPr marL="0" indent="0">
              <a:buNone/>
            </a:pPr>
            <a:endParaRPr lang="ru-RU" dirty="0"/>
          </a:p>
        </p:txBody>
      </p:sp>
      <p:pic>
        <p:nvPicPr>
          <p:cNvPr id="6148" name="Picture 4" descr="http://eshte-na-zdorovje.ru/cook/photo/potato/klubni.jpg">
            <a:extLst>
              <a:ext uri="{FF2B5EF4-FFF2-40B4-BE49-F238E27FC236}">
                <a16:creationId xmlns:a16="http://schemas.microsoft.com/office/drawing/2014/main" id="{464C3EFA-4ACD-4119-A2B6-C53D8354013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56119" y="1600200"/>
            <a:ext cx="4675390" cy="468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710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0E6431-E749-4722-832D-8D14D93CA4A7}"/>
              </a:ext>
            </a:extLst>
          </p:cNvPr>
          <p:cNvSpPr>
            <a:spLocks noGrp="1"/>
          </p:cNvSpPr>
          <p:nvPr>
            <p:ph type="title"/>
          </p:nvPr>
        </p:nvSpPr>
        <p:spPr/>
        <p:txBody>
          <a:bodyPr/>
          <a:lstStyle/>
          <a:p>
            <a:r>
              <a:rPr lang="ru-RU" dirty="0"/>
              <a:t>Из истории картофеля</a:t>
            </a:r>
          </a:p>
        </p:txBody>
      </p:sp>
      <p:sp>
        <p:nvSpPr>
          <p:cNvPr id="3" name="Объект 2">
            <a:extLst>
              <a:ext uri="{FF2B5EF4-FFF2-40B4-BE49-F238E27FC236}">
                <a16:creationId xmlns:a16="http://schemas.microsoft.com/office/drawing/2014/main" id="{90DD2E69-2FB4-43A1-AF7F-AFB69B22C8A3}"/>
              </a:ext>
            </a:extLst>
          </p:cNvPr>
          <p:cNvSpPr>
            <a:spLocks noGrp="1"/>
          </p:cNvSpPr>
          <p:nvPr>
            <p:ph idx="1"/>
          </p:nvPr>
        </p:nvSpPr>
        <p:spPr>
          <a:xfrm>
            <a:off x="1104900" y="1945758"/>
            <a:ext cx="4876800" cy="4226442"/>
          </a:xfrm>
        </p:spPr>
        <p:txBody>
          <a:bodyPr/>
          <a:lstStyle/>
          <a:p>
            <a:r>
              <a:rPr lang="ru-RU" dirty="0"/>
              <a:t>Сегодня в это трудно поверить, но картофель достаточно долго завоевывал популярность и не только в России но и в просвещенной Европе.</a:t>
            </a:r>
            <a:br>
              <a:rPr lang="ru-RU" dirty="0"/>
            </a:br>
            <a:br>
              <a:rPr lang="ru-RU" dirty="0"/>
            </a:br>
            <a:r>
              <a:rPr lang="ru-RU" dirty="0"/>
              <a:t>История картофеля насчитывает не одно тысячелетие. Его родиной является Латинская Америка.</a:t>
            </a:r>
          </a:p>
        </p:txBody>
      </p:sp>
      <p:pic>
        <p:nvPicPr>
          <p:cNvPr id="2050" name="Picture 2" descr="ÐºÐ°ÑÑÐ¾ÑÐµÐ»Ñ">
            <a:extLst>
              <a:ext uri="{FF2B5EF4-FFF2-40B4-BE49-F238E27FC236}">
                <a16:creationId xmlns:a16="http://schemas.microsoft.com/office/drawing/2014/main" id="{1558ED5C-BA69-4C52-B748-D1FE03CE0A9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60288" y="1279451"/>
            <a:ext cx="4876800"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2910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Ð¡ÑÑ Ð¤ÑÐµÐ½ÑÐ¸Ñ ÐÑÐµÐ¹Ðº">
            <a:extLst>
              <a:ext uri="{FF2B5EF4-FFF2-40B4-BE49-F238E27FC236}">
                <a16:creationId xmlns:a16="http://schemas.microsoft.com/office/drawing/2014/main" id="{4DE68DB5-00D2-47B0-B815-AA118D67AE4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04900" y="1484084"/>
            <a:ext cx="3881327" cy="452821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E11C145C-C57D-4E66-B57E-AA3165DB6432}"/>
              </a:ext>
            </a:extLst>
          </p:cNvPr>
          <p:cNvSpPr>
            <a:spLocks noGrp="1" noChangeArrowheads="1"/>
          </p:cNvSpPr>
          <p:nvPr>
            <p:ph type="title"/>
          </p:nvPr>
        </p:nvSpPr>
        <p:spPr bwMode="auto">
          <a:xfrm>
            <a:off x="5337544" y="2933608"/>
            <a:ext cx="4922876"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Долгое время эту заслугу приписывали английскому вице - адмиралу Френсису Дрейку, </a:t>
            </a:r>
            <a:br>
              <a:rPr kumimoji="0" lang="ru-RU" altLang="ru-RU"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br>
            <a:r>
              <a:rPr kumimoji="0" lang="ru-RU" altLang="ru-RU"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командовавшему пиратской флотилией.</a:t>
            </a:r>
            <a:br>
              <a:rPr kumimoji="0" lang="ru-RU" altLang="ru-RU"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br>
            <a:r>
              <a:rPr kumimoji="0" lang="ru-RU" altLang="ru-RU"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 На статуе знаменитого мореплавателя, воздвигнутой в Оффенбурге,</a:t>
            </a:r>
            <a:br>
              <a:rPr kumimoji="0" lang="ru-RU" altLang="ru-RU"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br>
            <a:r>
              <a:rPr kumimoji="0" lang="ru-RU" altLang="ru-RU"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 сделана такая надпись:</a:t>
            </a:r>
            <a:br>
              <a:rPr kumimoji="0" lang="ru-RU" altLang="ru-RU" sz="900" b="0" i="0" u="none" strike="noStrike" cap="none" normalizeH="0" baseline="0" dirty="0">
                <a:ln>
                  <a:noFill/>
                </a:ln>
                <a:solidFill>
                  <a:schemeClr val="tx1"/>
                </a:solidFill>
                <a:effectLst/>
              </a:rPr>
            </a:br>
            <a:r>
              <a:rPr kumimoji="0" lang="ru-RU" altLang="ru-RU" sz="1800" b="0" i="0" u="none" strike="noStrike" cap="none" normalizeH="0" baseline="0" dirty="0">
                <a:ln>
                  <a:noFill/>
                </a:ln>
                <a:solidFill>
                  <a:srgbClr val="660000"/>
                </a:solidFill>
                <a:effectLst/>
                <a:latin typeface="Arial" panose="020B0604020202020204" pitchFamily="34" charset="0"/>
              </a:rPr>
              <a:t>"Сэр Френсис Дрейк, ввезший картофель в Европу в году 1580"</a:t>
            </a:r>
            <a:r>
              <a:rPr kumimoji="0" lang="ru-RU" altLang="ru-RU"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71739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7D4CEE-5100-4429-998F-3FBF48F76E51}"/>
              </a:ext>
            </a:extLst>
          </p:cNvPr>
          <p:cNvSpPr>
            <a:spLocks noGrp="1"/>
          </p:cNvSpPr>
          <p:nvPr>
            <p:ph type="title"/>
          </p:nvPr>
        </p:nvSpPr>
        <p:spPr>
          <a:xfrm>
            <a:off x="595423" y="1637413"/>
            <a:ext cx="6390168" cy="4550735"/>
          </a:xfrm>
        </p:spPr>
        <p:txBody>
          <a:bodyPr>
            <a:normAutofit/>
          </a:bodyPr>
          <a:lstStyle/>
          <a:p>
            <a:r>
              <a:rPr lang="ru-RU" dirty="0"/>
              <a:t>В 1755 году во время сильнейшего голода во Франции, Парижская академия объявила конкурс, обещая выдать премию тому, кто укажет новые продукты питания. На конкурс откликнулся аптекарь Антуан Огюст </a:t>
            </a:r>
            <a:r>
              <a:rPr lang="ru-RU" dirty="0" err="1"/>
              <a:t>Пармантье</a:t>
            </a:r>
            <a:r>
              <a:rPr lang="ru-RU" dirty="0"/>
              <a:t>. Он написал сочинение о картофеле, за что и был удостоен премии. </a:t>
            </a:r>
            <a:br>
              <a:rPr lang="ru-RU" dirty="0"/>
            </a:br>
            <a:endParaRPr lang="ru-RU" dirty="0"/>
          </a:p>
        </p:txBody>
      </p:sp>
      <p:pic>
        <p:nvPicPr>
          <p:cNvPr id="4098" name="Picture 2" descr="ÐÐ½ÑÑÐ°Ð½ ÐÐ³ÑÑÑ ÐÐ°ÑÐ¼Ð°Ð½ÑÑÐµ">
            <a:extLst>
              <a:ext uri="{FF2B5EF4-FFF2-40B4-BE49-F238E27FC236}">
                <a16:creationId xmlns:a16="http://schemas.microsoft.com/office/drawing/2014/main" id="{C1F7C9AA-786D-4BE9-A598-C417CE02563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42790" y="1517575"/>
            <a:ext cx="4294985" cy="5010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8506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ABB0A70-3B2E-489B-938E-905CF250F608}"/>
              </a:ext>
            </a:extLst>
          </p:cNvPr>
          <p:cNvSpPr>
            <a:spLocks noGrp="1"/>
          </p:cNvSpPr>
          <p:nvPr>
            <p:ph type="title"/>
          </p:nvPr>
        </p:nvSpPr>
        <p:spPr>
          <a:xfrm>
            <a:off x="435934" y="1520456"/>
            <a:ext cx="4979581" cy="4231758"/>
          </a:xfrm>
        </p:spPr>
        <p:txBody>
          <a:bodyPr/>
          <a:lstStyle/>
          <a:p>
            <a:r>
              <a:rPr lang="ru-RU" dirty="0"/>
              <a:t>В Россию первую партию картофеля прислал Петр I, с наказом разослать по всем губерниям для выращивания. Но этой прекрасной затее Петра I не суждено было осуществиться при его жизни.</a:t>
            </a:r>
          </a:p>
        </p:txBody>
      </p:sp>
      <p:pic>
        <p:nvPicPr>
          <p:cNvPr id="5122" name="Picture 2" descr="https://kartofan.org/wp-content/uploads/2016/04/cvetki-kartofelya-foto.jpg">
            <a:extLst>
              <a:ext uri="{FF2B5EF4-FFF2-40B4-BE49-F238E27FC236}">
                <a16:creationId xmlns:a16="http://schemas.microsoft.com/office/drawing/2014/main" id="{A4D3E25F-F860-4182-BABD-5E4695104EB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480101" y="226052"/>
            <a:ext cx="5143500" cy="370522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ÐÑÑÐ¾ÑÐ¸Ñ ÐºÐ°ÑÑÐ¾ÑÐµÐ»Ñ. ÐÐ°ÑÑÐ¾ÑÐµÐ»Ñ, ÐÑÐ¾Ð´ÑÐºÑÑ, ÐÐ´Ð°, ÐÑÑÐ¾ÑÐ¸Ñ, ÐÐ½ÑÐµÑÐµÑÐ½Ð¾Ðµ, Ð¢ÐµÐºÑÑ, ÐÐ»Ð¸Ð½Ð½Ð¾Ð¿Ð¾ÑÑ">
            <a:extLst>
              <a:ext uri="{FF2B5EF4-FFF2-40B4-BE49-F238E27FC236}">
                <a16:creationId xmlns:a16="http://schemas.microsoft.com/office/drawing/2014/main" id="{72946C59-A559-4A42-BEEE-2E1D3FB4C8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5516" y="3048000"/>
            <a:ext cx="5715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5104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r>
              <a:rPr lang="ru-RU" u="sng" dirty="0"/>
              <a:t>Опытно- экспериментальная деятельность</a:t>
            </a:r>
            <a:r>
              <a:rPr lang="ru-RU" dirty="0"/>
              <a:t>:</a:t>
            </a:r>
          </a:p>
        </p:txBody>
      </p:sp>
      <p:pic>
        <p:nvPicPr>
          <p:cNvPr id="5" name="Рисунок 4" descr="Книги на полках крупным планом и размытые книги на переднем и заднем планах" title="Образец рисунка"/>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3155" r="3155"/>
          <a:stretch>
            <a:fillRect/>
          </a:stretch>
        </p:blipFill>
        <p:spPr/>
      </p:pic>
      <p:sp>
        <p:nvSpPr>
          <p:cNvPr id="4" name="Текст 3"/>
          <p:cNvSpPr>
            <a:spLocks noGrp="1"/>
          </p:cNvSpPr>
          <p:nvPr>
            <p:ph type="body" sz="half" idx="2"/>
          </p:nvPr>
        </p:nvSpPr>
        <p:spPr/>
        <p:txBody>
          <a:bodyPr rtlCol="0"/>
          <a:lstStyle/>
          <a:p>
            <a:pPr rtl="0"/>
            <a:endParaRPr lang="ru-RU" dirty="0"/>
          </a:p>
        </p:txBody>
      </p:sp>
    </p:spTree>
    <p:extLst>
      <p:ext uri="{BB962C8B-B14F-4D97-AF65-F5344CB8AC3E}">
        <p14:creationId xmlns:p14="http://schemas.microsoft.com/office/powerpoint/2010/main" val="368354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9B9FF07-DFC6-48AA-BDCE-9584A603EEEE}"/>
              </a:ext>
            </a:extLst>
          </p:cNvPr>
          <p:cNvSpPr>
            <a:spLocks noGrp="1"/>
          </p:cNvSpPr>
          <p:nvPr>
            <p:ph type="title"/>
          </p:nvPr>
        </p:nvSpPr>
        <p:spPr>
          <a:xfrm>
            <a:off x="287079" y="382771"/>
            <a:ext cx="2296633" cy="701750"/>
          </a:xfrm>
        </p:spPr>
        <p:txBody>
          <a:bodyPr>
            <a:normAutofit/>
          </a:bodyPr>
          <a:lstStyle/>
          <a:p>
            <a:r>
              <a:rPr lang="ru-RU" dirty="0"/>
              <a:t>Опыт  № 1</a:t>
            </a:r>
          </a:p>
        </p:txBody>
      </p:sp>
      <p:sp>
        <p:nvSpPr>
          <p:cNvPr id="3" name="Объект 2">
            <a:extLst>
              <a:ext uri="{FF2B5EF4-FFF2-40B4-BE49-F238E27FC236}">
                <a16:creationId xmlns:a16="http://schemas.microsoft.com/office/drawing/2014/main" id="{C2FEFF94-801B-4D22-8C3C-C535E3040276}"/>
              </a:ext>
            </a:extLst>
          </p:cNvPr>
          <p:cNvSpPr>
            <a:spLocks noGrp="1"/>
          </p:cNvSpPr>
          <p:nvPr>
            <p:ph idx="1"/>
          </p:nvPr>
        </p:nvSpPr>
        <p:spPr>
          <a:xfrm>
            <a:off x="584791" y="5348177"/>
            <a:ext cx="6974263" cy="1127052"/>
          </a:xfrm>
        </p:spPr>
        <p:txBody>
          <a:bodyPr>
            <a:normAutofit/>
          </a:bodyPr>
          <a:lstStyle/>
          <a:p>
            <a:r>
              <a:rPr lang="ru-RU" dirty="0"/>
              <a:t>Результат: жидкая кашица.</a:t>
            </a:r>
            <a:br>
              <a:rPr lang="ru-RU" dirty="0"/>
            </a:br>
            <a:r>
              <a:rPr lang="ru-RU" dirty="0"/>
              <a:t>Вывод: в картофеле есть вода. </a:t>
            </a:r>
          </a:p>
          <a:p>
            <a:endParaRPr lang="ru-RU" dirty="0"/>
          </a:p>
        </p:txBody>
      </p:sp>
      <p:pic>
        <p:nvPicPr>
          <p:cNvPr id="5" name="Рисунок 4">
            <a:extLst>
              <a:ext uri="{FF2B5EF4-FFF2-40B4-BE49-F238E27FC236}">
                <a16:creationId xmlns:a16="http://schemas.microsoft.com/office/drawing/2014/main" id="{2532F962-C361-4DD6-8A47-DA60357FC65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7515860" y="2370693"/>
            <a:ext cx="4885662" cy="3664247"/>
          </a:xfrm>
          <a:prstGeom prst="rect">
            <a:avLst/>
          </a:prstGeom>
        </p:spPr>
      </p:pic>
      <p:pic>
        <p:nvPicPr>
          <p:cNvPr id="7" name="Рисунок 6">
            <a:extLst>
              <a:ext uri="{FF2B5EF4-FFF2-40B4-BE49-F238E27FC236}">
                <a16:creationId xmlns:a16="http://schemas.microsoft.com/office/drawing/2014/main" id="{DB35ABC0-1DAD-4234-BE28-619488BD9A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437217" y="905245"/>
            <a:ext cx="5077637" cy="3808228"/>
          </a:xfrm>
          <a:prstGeom prst="rect">
            <a:avLst/>
          </a:prstGeom>
        </p:spPr>
      </p:pic>
      <p:pic>
        <p:nvPicPr>
          <p:cNvPr id="6" name="Рисунок 5">
            <a:extLst>
              <a:ext uri="{FF2B5EF4-FFF2-40B4-BE49-F238E27FC236}">
                <a16:creationId xmlns:a16="http://schemas.microsoft.com/office/drawing/2014/main" id="{D510AF49-CD31-4BA8-98A5-DB9C542899B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3430729" y="905246"/>
            <a:ext cx="5077637" cy="3808228"/>
          </a:xfrm>
          <a:prstGeom prst="rect">
            <a:avLst/>
          </a:prstGeom>
        </p:spPr>
      </p:pic>
    </p:spTree>
    <p:extLst>
      <p:ext uri="{BB962C8B-B14F-4D97-AF65-F5344CB8AC3E}">
        <p14:creationId xmlns:p14="http://schemas.microsoft.com/office/powerpoint/2010/main" val="3502806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Научная литература 16 х 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_9411662_TF03431380_TF03431380.potx" id="{3442B1B1-FE9E-4009-A7C4-AC049039973C}" vid="{B3BD9ACF-76CB-44DC-AA6B-25949BA0423D}"/>
    </a:ext>
  </a:extLst>
</a:theme>
</file>

<file path=ppt/theme/theme2.xml><?xml version="1.0" encoding="utf-8"?>
<a:theme xmlns:a="http://schemas.openxmlformats.org/drawingml/2006/main" name="Тема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2.xml><?xml version="1.0" encoding="utf-8"?>
<ds:datastoreItem xmlns:ds="http://schemas.openxmlformats.org/officeDocument/2006/customXml" ds:itemID="{8CDDBB83-77C1-4099-A0AA-289882E745E2}">
  <ds:schemaRefs>
    <ds:schemaRef ds:uri="http://schemas.microsoft.com/office/2006/metadata/properties"/>
    <ds:schemaRef ds:uri="http://schemas.microsoft.com/office/2006/documentManagement/types"/>
    <ds:schemaRef ds:uri="http://schemas.microsoft.com/office/infopath/2007/PartnerControls"/>
    <ds:schemaRef ds:uri="http://purl.org/dc/elements/1.1/"/>
    <ds:schemaRef ds:uri="http://purl.org/dc/dcmitype/"/>
    <ds:schemaRef ds:uri="http://purl.org/dc/terms/"/>
    <ds:schemaRef ds:uri="http://schemas.openxmlformats.org/package/2006/metadata/core-properties"/>
    <ds:schemaRef ds:uri="4873beb7-5857-4685-be1f-d57550cc96cc"/>
    <ds:schemaRef ds:uri="http://www.w3.org/XML/1998/namespace"/>
  </ds:schemaRefs>
</ds:datastoreItem>
</file>

<file path=customXml/itemProps3.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Учебная презентация, макет с лентами и полосками (широкоэкранный формат)</Template>
  <TotalTime>0</TotalTime>
  <Words>254</Words>
  <Application>Microsoft Office PowerPoint</Application>
  <PresentationFormat>Широкоэкранный</PresentationFormat>
  <Paragraphs>32</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Euphemia</vt:lpstr>
      <vt:lpstr>Plantagenet Cherokee</vt:lpstr>
      <vt:lpstr>Wingdings</vt:lpstr>
      <vt:lpstr>Научная литература 16 х 9</vt:lpstr>
      <vt:lpstr>Интересное о картошке!</vt:lpstr>
      <vt:lpstr>Цель проекта: </vt:lpstr>
      <vt:lpstr>Презентация PowerPoint</vt:lpstr>
      <vt:lpstr>Из истории картофеля</vt:lpstr>
      <vt:lpstr>Долгое время эту заслугу приписывали английскому вице - адмиралу Френсису Дрейку,  командовавшему пиратской флотилией.  На статуе знаменитого мореплавателя, воздвигнутой в Оффенбурге,  сделана такая надпись: "Сэр Френсис Дрейк, ввезший картофель в Европу в году 1580". </vt:lpstr>
      <vt:lpstr>В 1755 году во время сильнейшего голода во Франции, Парижская академия объявила конкурс, обещая выдать премию тому, кто укажет новые продукты питания. На конкурс откликнулся аптекарь Антуан Огюст Пармантье. Он написал сочинение о картофеле, за что и был удостоен премии.  </vt:lpstr>
      <vt:lpstr>В Россию первую партию картофеля прислал Петр I, с наказом разослать по всем губерниям для выращивания. Но этой прекрасной затее Петра I не суждено было осуществиться при его жизни.</vt:lpstr>
      <vt:lpstr>Опытно- экспериментальная деятельность:</vt:lpstr>
      <vt:lpstr>Опыт  № 1</vt:lpstr>
      <vt:lpstr>Опыт № 2</vt:lpstr>
      <vt:lpstr>Опыт № 3</vt:lpstr>
      <vt:lpstr>Опыт № 4</vt:lpstr>
      <vt:lpstr>Опыт № 5</vt:lpstr>
      <vt:lpstr>Подведение итогов</vt:lpstr>
      <vt:lpstr>Спасибо за внимания!</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2018-11-05T08:24:27Z</dcterms:created>
  <dcterms:modified xsi:type="dcterms:W3CDTF">2019-11-24T17:48:48Z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