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9" r:id="rId2"/>
    <p:sldId id="257" r:id="rId3"/>
    <p:sldId id="267" r:id="rId4"/>
    <p:sldId id="258" r:id="rId5"/>
    <p:sldId id="261" r:id="rId6"/>
    <p:sldId id="260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588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355EA-5500-443B-BFF7-4CE471EF02B4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1A15F-5D85-4C87-8654-D27B30F56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1C596-7710-4147-8916-150665574515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78713-FE72-4797-BD97-B8B5516EEB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9584-64B6-4760-8672-2B33AA40AE4B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09257-9F96-4AD8-ACAF-220138EDF72A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612D1-9302-49A3-B62F-227E2841C0D3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72EF8-FDA7-40B6-B9E2-4918E5C79843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23F-383F-4913-A9B8-046361146238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90E-265B-4B6E-97F1-A7F40277C6E1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9139D-FDE0-4A70-B72E-409D40C91899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EAB6-35BD-4D43-9199-C75D2A8FFCF8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89E3F-8A8A-4AA8-9F43-1BC23AAF5856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EA0-EE1E-423C-AC5D-E480D4FAE4D6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26959-511D-4D8F-8C5D-79C18E148F50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56977-FDFF-49A4-A959-35B0B473349F}" type="datetime1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Беленькая Т.Я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loads\images.jpg"/>
          <p:cNvPicPr>
            <a:picLocks noChangeAspect="1" noChangeArrowheads="1"/>
          </p:cNvPicPr>
          <p:nvPr/>
        </p:nvPicPr>
        <p:blipFill>
          <a:blip r:embed="rId2"/>
          <a:srcRect r="813" b="41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1214422"/>
            <a:ext cx="521497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Изложение повествовательного</a:t>
            </a:r>
          </a:p>
          <a:p>
            <a:pPr algn="ctr"/>
            <a:r>
              <a:rPr lang="ru-RU" sz="4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текста «Сыроежка»</a:t>
            </a:r>
          </a:p>
          <a:p>
            <a:pPr algn="ctr"/>
            <a:r>
              <a:rPr lang="ru-RU" sz="4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класс,</a:t>
            </a:r>
            <a:endParaRPr lang="en-US" sz="4000" b="1" dirty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«Школа России»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7686" y="5214950"/>
            <a:ext cx="40723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Беленькая Татьяна Яковлевна</a:t>
            </a:r>
            <a:endParaRPr lang="en-US" sz="2400" dirty="0" smtClean="0"/>
          </a:p>
          <a:p>
            <a:endParaRPr lang="ru-RU" sz="24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14282" y="6286520"/>
            <a:ext cx="1785950" cy="36512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Беленькая Т.Я.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Downloads\images.jpg"/>
          <p:cNvPicPr>
            <a:picLocks noChangeAspect="1" noChangeArrowheads="1"/>
          </p:cNvPicPr>
          <p:nvPr/>
        </p:nvPicPr>
        <p:blipFill>
          <a:blip r:embed="rId2"/>
          <a:srcRect r="813" b="4100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ds02.infourok.ru/uploads/ex/0ace/00043d05-6d5886e2/1/im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6353" y="1857364"/>
            <a:ext cx="7167613" cy="480420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57488" y="1142984"/>
            <a:ext cx="4206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Прочитайте текст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85720" y="6286520"/>
            <a:ext cx="1662114" cy="36512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Беленькая Т.Я.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loads\images.jpg"/>
          <p:cNvPicPr>
            <a:picLocks noChangeAspect="1" noChangeArrowheads="1"/>
          </p:cNvPicPr>
          <p:nvPr/>
        </p:nvPicPr>
        <p:blipFill>
          <a:blip r:embed="rId2"/>
          <a:srcRect r="813" b="41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2428868"/>
            <a:ext cx="507208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Где происходит событие?</a:t>
            </a:r>
          </a:p>
          <a:p>
            <a:r>
              <a:rPr lang="ru-RU" sz="3200" dirty="0" smtClean="0"/>
              <a:t>       </a:t>
            </a:r>
          </a:p>
          <a:p>
            <a:r>
              <a:rPr lang="ru-RU" sz="3200" dirty="0" smtClean="0"/>
              <a:t>Что было рядом в зелёном            брусничнике?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1590676" cy="36512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Беленькая Т.Я.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D:\Downloads\images.jpg"/>
          <p:cNvPicPr>
            <a:picLocks noChangeAspect="1" noChangeArrowheads="1"/>
          </p:cNvPicPr>
          <p:nvPr/>
        </p:nvPicPr>
        <p:blipFill>
          <a:blip r:embed="rId2"/>
          <a:srcRect r="813" b="4100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57422" y="1571612"/>
            <a:ext cx="444519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Брусничник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–</a:t>
            </a:r>
          </a:p>
          <a:p>
            <a:r>
              <a:rPr lang="ru-RU" sz="2800" dirty="0" smtClean="0"/>
              <a:t> место, где растёт брусника.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2857496"/>
            <a:ext cx="4467541" cy="3071834"/>
          </a:xfrm>
          <a:prstGeom prst="roundRect">
            <a:avLst/>
          </a:prstGeom>
        </p:spPr>
      </p:pic>
      <p:pic>
        <p:nvPicPr>
          <p:cNvPr id="6" name="Picture 4" descr="https://ds02.infourok.ru/uploads/ex/0ace/00043d05-6d5886e2/1/img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081" t="16216" r="14865" b="20720"/>
          <a:stretch>
            <a:fillRect/>
          </a:stretch>
        </p:blipFill>
        <p:spPr bwMode="auto">
          <a:xfrm>
            <a:off x="6072198" y="3571876"/>
            <a:ext cx="2857520" cy="250033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2071670" cy="36512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Беленькая Т.Я.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loads\images.jpg"/>
          <p:cNvPicPr>
            <a:picLocks noChangeAspect="1" noChangeArrowheads="1"/>
          </p:cNvPicPr>
          <p:nvPr/>
        </p:nvPicPr>
        <p:blipFill>
          <a:blip r:embed="rId2"/>
          <a:srcRect r="813" b="41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57422" y="1071546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 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Помощники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857496"/>
            <a:ext cx="29456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1.Сыроежка на поляне.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2. Большая тарелка с водой.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3.Птичка на тарелке.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5008" y="3000372"/>
            <a:ext cx="339708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Лесная полянка, две берёзки,</a:t>
            </a:r>
          </a:p>
          <a:p>
            <a:r>
              <a:rPr lang="ru-RU" dirty="0" smtClean="0"/>
              <a:t>красная сыроежка.</a:t>
            </a:r>
          </a:p>
          <a:p>
            <a:endParaRPr lang="ru-RU" dirty="0" smtClean="0"/>
          </a:p>
          <a:p>
            <a:r>
              <a:rPr lang="ru-RU" dirty="0" smtClean="0"/>
              <a:t>Огромная, старая, края загнутые</a:t>
            </a:r>
          </a:p>
          <a:p>
            <a:r>
              <a:rPr lang="ru-RU" dirty="0" smtClean="0"/>
              <a:t>вверх.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Серая птичка, села, попила,</a:t>
            </a:r>
          </a:p>
          <a:p>
            <a:r>
              <a:rPr lang="ru-RU" dirty="0" smtClean="0"/>
              <a:t>полетела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5008" y="3000372"/>
            <a:ext cx="3214710" cy="6429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5008" y="3857628"/>
            <a:ext cx="3286148" cy="50006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5008" y="4929198"/>
            <a:ext cx="2928958" cy="71438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85786" y="3429000"/>
            <a:ext cx="3929090" cy="85725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57224" y="4714884"/>
            <a:ext cx="3857652" cy="6429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298" name="Picture 2" descr="Картинки по запросу картинка гриб сыроежка мультяшка для детей"/>
          <p:cNvPicPr>
            <a:picLocks noChangeAspect="1" noChangeArrowheads="1"/>
          </p:cNvPicPr>
          <p:nvPr/>
        </p:nvPicPr>
        <p:blipFill>
          <a:blip r:embed="rId3"/>
          <a:srcRect t="56103" r="68125" b="-394"/>
          <a:stretch>
            <a:fillRect/>
          </a:stretch>
        </p:blipFill>
        <p:spPr bwMode="auto">
          <a:xfrm>
            <a:off x="4357686" y="5572140"/>
            <a:ext cx="1214446" cy="1071570"/>
          </a:xfrm>
          <a:prstGeom prst="flowChartDisplay">
            <a:avLst/>
          </a:prstGeom>
          <a:noFill/>
        </p:spPr>
      </p:pic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143108" cy="36512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Беленькая Т.Я.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loads\images.jpg"/>
          <p:cNvPicPr>
            <a:picLocks noChangeAspect="1" noChangeArrowheads="1"/>
          </p:cNvPicPr>
          <p:nvPr/>
        </p:nvPicPr>
        <p:blipFill>
          <a:blip r:embed="rId2"/>
          <a:srcRect r="813" b="41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3108" y="150017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Кто слетел с берёзы?</a:t>
            </a:r>
          </a:p>
          <a:p>
            <a:endParaRPr lang="ru-RU" sz="2800" dirty="0" smtClean="0"/>
          </a:p>
          <a:p>
            <a:r>
              <a:rPr lang="ru-RU" sz="2800" dirty="0" smtClean="0"/>
              <a:t>Что сделала птичка?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4357694"/>
            <a:ext cx="61352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Подберите название текста. Запишите.</a:t>
            </a:r>
            <a:endParaRPr lang="ru-RU" sz="28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1785918" cy="36512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Беленькая Т.Я.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loads\images.jpg"/>
          <p:cNvPicPr>
            <a:picLocks noChangeAspect="1" noChangeArrowheads="1"/>
          </p:cNvPicPr>
          <p:nvPr/>
        </p:nvPicPr>
        <p:blipFill>
          <a:blip r:embed="rId2"/>
          <a:srcRect r="813" b="41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296733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Сыроежка на поляне.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Большая тарелка с водой.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Птичка на тарелке.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214810" y="1928802"/>
            <a:ext cx="1085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План</a:t>
            </a:r>
            <a:endParaRPr lang="ru-RU" sz="3200" b="1" dirty="0"/>
          </a:p>
        </p:txBody>
      </p:sp>
      <p:pic>
        <p:nvPicPr>
          <p:cNvPr id="8" name="Picture 2" descr="Картинки по запросу серая птица пьет вод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4500570"/>
            <a:ext cx="2050513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357158" y="6286520"/>
            <a:ext cx="1928826" cy="36512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Беленькая Т.Я.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loads\images.jpg"/>
          <p:cNvPicPr>
            <a:picLocks noChangeAspect="1" noChangeArrowheads="1"/>
          </p:cNvPicPr>
          <p:nvPr/>
        </p:nvPicPr>
        <p:blipFill>
          <a:blip r:embed="rId2"/>
          <a:srcRect r="813" b="41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00298" y="1285860"/>
            <a:ext cx="53680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Объясните орфограммы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2" descr="https://ds02.infourok.ru/uploads/ex/0ace/00043d05-6d5886e2/1/img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1795450"/>
            <a:ext cx="7715304" cy="470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714876" y="3571876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2214554"/>
            <a:ext cx="142876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3857628"/>
            <a:ext cx="14287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3500438"/>
            <a:ext cx="14287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3143248"/>
            <a:ext cx="21431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00496" y="2571744"/>
            <a:ext cx="109534" cy="247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428860" y="2214554"/>
            <a:ext cx="14287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500430" y="2143116"/>
            <a:ext cx="14287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000232" y="2500306"/>
            <a:ext cx="14287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286116" y="3214686"/>
            <a:ext cx="21431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929454" y="3500438"/>
            <a:ext cx="14287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500166" y="3857628"/>
            <a:ext cx="14287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000364" y="4214818"/>
            <a:ext cx="21431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643306" y="4214818"/>
            <a:ext cx="142876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071934" y="4572008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929322" y="4929198"/>
            <a:ext cx="142876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4857760"/>
            <a:ext cx="28575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000496" y="4857760"/>
            <a:ext cx="21431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286116" y="4929198"/>
            <a:ext cx="14287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928926" y="4929198"/>
            <a:ext cx="14287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785918" y="5715016"/>
            <a:ext cx="4279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Найдите словарные слова</a:t>
            </a:r>
            <a:endParaRPr lang="ru-RU" sz="2800" b="1" dirty="0"/>
          </a:p>
        </p:txBody>
      </p:sp>
      <p:pic>
        <p:nvPicPr>
          <p:cNvPr id="31" name="Picture 2" descr="Картинки по запросу картинка гриб сыроежка мультяшка для детей"/>
          <p:cNvPicPr>
            <a:picLocks noChangeAspect="1" noChangeArrowheads="1"/>
          </p:cNvPicPr>
          <p:nvPr/>
        </p:nvPicPr>
        <p:blipFill>
          <a:blip r:embed="rId4"/>
          <a:srcRect t="56103" r="68125" b="-394"/>
          <a:stretch>
            <a:fillRect/>
          </a:stretch>
        </p:blipFill>
        <p:spPr bwMode="auto">
          <a:xfrm>
            <a:off x="7429520" y="5357826"/>
            <a:ext cx="1214446" cy="1071570"/>
          </a:xfrm>
          <a:prstGeom prst="flowChartDisplay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7286644" y="4143380"/>
            <a:ext cx="142876" cy="366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Нижний колонтитул 32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428860" cy="36512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Беленькая Т.Я.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Downloads\images.jpg"/>
          <p:cNvPicPr>
            <a:picLocks noChangeAspect="1" noChangeArrowheads="1"/>
          </p:cNvPicPr>
          <p:nvPr/>
        </p:nvPicPr>
        <p:blipFill>
          <a:blip r:embed="rId2"/>
          <a:srcRect r="813" b="41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14546" y="200024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Внимательно проверьте 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написанный текст!</a:t>
            </a:r>
            <a:endParaRPr lang="ru-RU" sz="4000" b="1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286520"/>
            <a:ext cx="2071670" cy="365125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Беленькая Т.Я.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180</TotalTime>
  <Words>148</Words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2019-11-03T19:28:15Z</dcterms:created>
  <dcterms:modified xsi:type="dcterms:W3CDTF">2019-11-24T16:33:59Z</dcterms:modified>
</cp:coreProperties>
</file>