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8" r:id="rId5"/>
    <p:sldId id="260" r:id="rId6"/>
    <p:sldId id="261" r:id="rId7"/>
    <p:sldId id="262" r:id="rId8"/>
    <p:sldId id="263" r:id="rId9"/>
    <p:sldId id="264" r:id="rId10"/>
    <p:sldId id="265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FF0066"/>
    <a:srgbClr val="00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72;&#1076;&#1077;&#1078;&#1076;&#1072;\Desktop\&#1091;&#1095;&#1080;&#1090;&#1077;&#1083;&#1100;%20&#1075;&#1086;&#1076;&#1072;%20&#1095;&#1077;&#1088;&#1082;&#1072;&#1089;&#1086;&#1074;&#1072;%20&#1087;&#1086;&#1089;&#1083;%20&#1074;&#1077;&#1088;&#1089;\&#1082;&#1083;%20&#1095;&#1072;&#1089;\&#1050;&#1086;&#1090;%20&#1051;&#1077;&#1086;&#1087;&#1086;&#1083;&#1100;&#1076;_-_&#1055;&#1077;&#1089;&#1077;&#1085;&#1082;&#1072;%20&#1086;%20&#1076;&#1088;&#1091;&#1078;&#1073;&#1077;.mp3" TargetMode="Externa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ÑÐ¾ÑÐ¾ Ð¾ÑÑÐ°Ð´Ð½ÐµÐ½ÑÐºÐ°Ñ ÑÐ¾Ñ â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Картинки по запросу рамки для презентаций на школьную тем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22566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Друг дороже денег</a:t>
            </a:r>
            <a:br>
              <a:rPr lang="ru-RU" sz="6000" dirty="0" smtClean="0">
                <a:solidFill>
                  <a:srgbClr val="002060"/>
                </a:solidFill>
              </a:rPr>
            </a:b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571744"/>
            <a:ext cx="350046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правдивость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5214950"/>
            <a:ext cx="328614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честность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857628"/>
            <a:ext cx="328614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верность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3857628"/>
            <a:ext cx="321471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доброта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2571744"/>
            <a:ext cx="378621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взаимовыручка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5214950"/>
            <a:ext cx="350046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бескорыстие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5214950"/>
            <a:ext cx="3500462" cy="100013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бескорыстие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386" name="AutoShape 2" descr="ÐÐ°ÑÑÐ¸Ð½ÐºÐ¸ Ð¿Ð¾ Ð·Ð°Ð¿ÑÐ¾ÑÑ ÑÐ°ÑÐ¸Ðº ÐºÐ°ÑÑÐ¸Ð½ÐºÐ¸ Ð´Ð»Ñ Ð´ÐµÑÐµÐ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ÐÐ°ÑÑÐ¸Ð½ÐºÐ¸ Ð¿Ð¾ Ð·Ð°Ð¿ÑÐ¾ÑÑ ÑÐ°ÑÐ¸Ðº ÐºÐ°ÑÑÐ¸Ð½ÐºÐ¸ Ð´Ð»Ñ Ð´ÐµÑÐµÐ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19420" y="2733198"/>
            <a:ext cx="151328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  <a:endParaRPr lang="ru-RU" sz="11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7422" y="2357430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2071678"/>
            <a:ext cx="85792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29322" y="2285992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29124" y="2143116"/>
            <a:ext cx="135732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72330" y="2857496"/>
            <a:ext cx="114300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6" name="Кот Леопольд_-_Песенка о дружбе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500958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40989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42" name="Picture 2" descr="Картинки по запросу рамки для презентаций на школьную тем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6200000">
            <a:off x="1820444" y="-463178"/>
            <a:ext cx="5286412" cy="74986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и по запросу рамки для презентаций на школьную тем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65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ÐÐ°ÑÑÐ¸Ð½ÐºÐ¸ Ð¿Ð¾ Ð·Ð°Ð¿ÑÐ¾ÑÑ ÐºÐ°ÑÑÐ¸Ð½ÐºÐ¸ ÑÑÐµÐ½Ð¸Ðº Ð¸ ÑÑÐµÐ½Ð¸ÑÐ° Ð·Ð° ÑÑÑÐºÑ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285992"/>
            <a:ext cx="3286148" cy="2643207"/>
          </a:xfrm>
          <a:prstGeom prst="rect">
            <a:avLst/>
          </a:prstGeom>
          <a:noFill/>
        </p:spPr>
      </p:pic>
      <p:pic>
        <p:nvPicPr>
          <p:cNvPr id="14340" name="Picture 4" descr="ÐÐ°ÑÑÐ¸Ð½ÐºÐ¸ Ð¿Ð¾ Ð·Ð°Ð¿ÑÐ¾ÑÑ Ð²ÐµÐ»Ð¾ÑÐ¸Ð¿ÐµÐ´ ÐºÐ°ÑÑÐ¸Ð½ÐºÐ¸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500042"/>
            <a:ext cx="2928926" cy="2180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2" name="Picture 6" descr="ÐÐ°ÑÑÐ¸Ð½ÐºÐ¸ Ð¿Ð¾ Ð·Ð°Ð¿ÑÐ¾ÑÑ ÐºÐ¾Ð¼Ð¿ÑÑÑÐµÑ ÐºÐ°ÑÑÐ¸Ð½ÐºÐ¸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72132" y="571480"/>
            <a:ext cx="2928926" cy="17353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4" name="Picture 8" descr="ÐÐ°ÑÑÐ¸Ð½ÐºÐ¸ Ð¿Ð¾ Ð·Ð°Ð¿ÑÐ¾ÑÑ Ð´ÐµÑÑÐºÐ°Ñ Ð¿Ð»Ð¾ÑÐ°Ð´ÐºÐ° ÐºÐ°ÑÑÐ¸Ð½ÐºÐ¸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2643182"/>
            <a:ext cx="2214590" cy="1827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6" name="Picture 10" descr="ÐÐ°ÑÑÐ¸Ð½ÐºÐ¸ Ð¿Ð¾ Ð·Ð°Ð¿ÑÐ¾ÑÑ ÑÐ°ÑÐ¼Ð°ÑÑ ÐºÐ°ÑÑÐ¸Ð½ÐºÐ¸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72198" y="4500570"/>
            <a:ext cx="2673653" cy="19551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48" name="AutoShape 12" descr="ÐÐ°ÑÑÐ¸Ð½ÐºÐ¸ Ð¿Ð¾ Ð·Ð°Ð¿ÑÐ¾ÑÑ ÐºÐ½Ð¸Ð³Ð¸ ÐºÐ°ÑÑÐ¸Ð½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50" name="Picture 14" descr="ÐÐ°ÑÑÐ¸Ð½ÐºÐ¸ Ð¿Ð¾ Ð·Ð°Ð¿ÑÐ¾ÑÑ ÐºÐ½Ð¸Ð³Ð¸ ÐºÐ°ÑÑÐ¸Ð½ÐºÐ¸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929322" y="2000240"/>
            <a:ext cx="2870210" cy="2664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52" name="Picture 16" descr="ÐÐ°ÑÑÐ¸Ð½ÐºÐ¸ Ð¿Ð¾ Ð·Ð°Ð¿ÑÐ¾ÑÑ Ð¼Ð¾ÑÐ¾Ð¶ÐµÐ½Ð¾Ðµ ÐºÐ°ÑÑÐ¸Ð½ÐºÐ¸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357554" y="571480"/>
            <a:ext cx="2108199" cy="21081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54" name="AutoShape 18" descr="ÐÐ°ÑÑÐ¸Ð½ÐºÐ¸ Ð¿Ð¾ Ð·Ð°Ð¿ÑÐ¾ÑÑ ÐºÑÐ°ÑÐºÐ¸ ÐºÐ°ÑÑÐ¸Ð½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56" name="Picture 20" descr="ÐÐ°ÑÑÐ¸Ð½ÐºÐ¸ Ð¿Ð¾ Ð·Ð°Ð¿ÑÐ¾ÑÑ ÐºÑÐ°ÑÐºÐ¸ ÐºÐ°ÑÑÐ¸Ð½ÐºÐ¸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00034" y="4500570"/>
            <a:ext cx="2800218" cy="19288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58" name="Picture 22" descr="ÐÐ°ÑÑÐ¸Ð½ÐºÐ¸ Ð¿Ð¾ Ð·Ð°Ð¿ÑÐ¾ÑÑ ÐºÐ¾ÑÐºÐ¸ ÐºÐ°ÑÑÐ¸Ð½ÐºÐ¸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643306" y="4714884"/>
            <a:ext cx="2143140" cy="15918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25 0.25 C 0.46111 0.25556 0.45989 0.26134 0.45833 0.26667 C 0.45711 0.2706 0.4552 0.27384 0.45416 0.27778 C 0.45191 0.28588 0.45329 0.29121 0.44791 0.29722 C 0.44548 0.29977 0.44218 0.30046 0.43958 0.30278 C 0.43385 0.30787 0.42951 0.31644 0.42291 0.31945 C 0.42083 0.32037 0.41857 0.32083 0.41666 0.32222 C 0.40468 0.33148 0.39322 0.34306 0.38125 0.35278 C 0.37864 0.35486 0.37743 0.3588 0.375 0.36111 C 0.35364 0.38148 0.3802 0.35 0.35833 0.375 C 0.35191 0.38241 0.3526 0.38565 0.34375 0.38889 C 0.32552 0.3956 0.3059 0.39375 0.2875 0.4 C 0.23333 0.39815 0.22256 0.41088 0.18958 0.38889 C 0.1868 0.38333 0.18559 0.3757 0.18125 0.37222 C 0.16649 0.36042 0.15225 0.35278 0.13541 0.34722 C 0.12847 0.33982 0.12309 0.32871 0.11458 0.325 C 0.09913 0.31806 0.10607 0.32199 0.09375 0.31389 C 0.09045 0.30046 0.08437 0.29861 0.07708 0.28889 C 0.07204 0.28218 0.06406 0.26945 0.06041 0.26111 C 0.05347 0.24468 0.04965 0.23102 0.04166 0.21389 C 0.03611 0.20162 0.0276 0.19051 0.02291 0.17778 C 0.01718 0.16227 0.01197 0.14722 0.00416 0.13333 C 0.00277 0.11574 0.00052 0.10046 -0.00209 0.08333 C 0.00017 0.01296 4.72222E-6 0.04074 4.72222E-6 -1.48148E-6 " pathEditMode="relative" rAng="0" ptsTypes="fffffffffffffffffffffffA">
                                      <p:cBhvr>
                                        <p:cTn id="6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" y="-4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666 0.51666 C 0.11527 0.51944 0.1144 0.52291 0.11249 0.52499 C 0.10572 0.53217 0.07517 0.5368 0.06458 0.53888 C 0.04982 0.54861 0.03281 0.54722 0.01666 0.54999 C -0.04306 0.54907 -0.10278 0.54976 -0.16251 0.54722 C -0.18629 0.54629 -0.2066 0.5199 -0.22917 0.51388 C -0.24324 0.49976 -0.25122 0.47731 -0.26876 0.46944 C -0.27015 0.46574 -0.27101 0.46157 -0.27292 0.45833 C -0.27449 0.45578 -0.27778 0.45555 -0.27917 0.45277 C -0.28074 0.44953 -0.28021 0.44513 -0.28126 0.44166 C -0.2823 0.43865 -0.28456 0.43634 -0.28542 0.43333 C -0.29775 0.39212 -0.28646 0.40972 -0.30001 0.39166 C -0.30348 0.36365 -0.31146 0.33865 -0.31667 0.31111 C -0.31719 0.30393 -0.31876 0.27661 -0.32084 0.26666 C -0.32275 0.25717 -0.32553 0.25324 -0.32709 0.24444 C -0.32883 0.23425 -0.33039 0.21527 -0.33126 0.20555 C -0.33039 0.18009 -0.33212 0.13587 -0.32292 0.10833 C -0.32032 0.10046 -0.30695 0.08425 -0.30417 0.08055 C -0.2882 0.05925 -0.27501 0.03333 -0.25626 0.01666 C -0.22396 -0.01204 -0.17848 0.01481 -0.13959 0.01388 C -0.12379 0.00694 -0.11042 0.00254 -0.09376 -7.40741E-6 C -0.0632 -0.01019 -0.03143 -7.40741E-6 -8.05556E-6 -7.40741E-6 " pathEditMode="relative" ptsTypes="fffffffffffffffffffffA">
                                      <p:cBhvr>
                                        <p:cTn id="8" dur="2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2916 -0.05856 C -0.70121 -0.08102 -0.6677 -0.09028 -0.6375 -0.10579 C -0.61961 -0.11505 -0.61371 -0.11921 -0.59375 -0.12245 C -0.56475 -0.1419 -0.59861 -0.1213 -0.56666 -0.13356 C -0.56163 -0.13542 -0.55711 -0.13958 -0.55208 -0.1419 C -0.5401 -0.14722 -0.53298 -0.14792 -0.52083 -0.15023 C -0.48906 -0.16435 -0.45555 -0.17268 -0.42291 -0.18356 C -0.3868 -0.18264 -0.35069 -0.18333 -0.31458 -0.18079 C -0.31145 -0.18056 -0.30902 -0.17685 -0.30625 -0.17523 C -0.29253 -0.16713 -0.29496 -0.16968 -0.27708 -0.16412 C -0.24184 -0.15301 -0.27986 -0.16296 -0.22291 -0.15023 C -0.20052 -0.14514 -0.18038 -0.13565 -0.15833 -0.13079 C -0.14757 -0.12454 -0.13507 -0.12222 -0.125 -0.11412 C -0.11805 -0.10856 -0.11059 -0.10393 -0.10416 -0.09745 C -0.08593 -0.07917 -0.10729 -0.09143 -0.08333 -0.08079 C -0.08055 -0.07801 -0.07795 -0.07477 -0.075 -0.07245 C -0.07309 -0.07106 -0.07066 -0.0713 -0.06875 -0.06968 C -0.05625 -0.05856 -0.04652 -0.04236 -0.03333 -0.03356 C -0.02986 -0.02662 -0.02205 -0.01574 -0.01666 -0.01134 C -0.01354 -0.0088 -0.00955 -0.0081 -0.00625 -0.00579 C -0.00399 -0.0044 1.11111E-6 -0.00023 1.11111E-6 -0.00023 " pathEditMode="relative" ptsTypes="ffffffffffffffffffffA">
                                      <p:cBhvr>
                                        <p:cTn id="10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6041 -0.36111 C -0.6236 -0.38079 -0.68246 -0.3507 -0.63541 -0.36945 C -0.63298 -0.37037 -0.63159 -0.37384 -0.62916 -0.375 C -0.61475 -0.38218 -0.59652 -0.38079 -0.58124 -0.38333 C -0.56423 -0.39236 -0.54739 -0.39491 -0.52916 -0.39722 C -0.52222 -0.4 -0.51544 -0.40417 -0.50833 -0.40556 C -0.49183 -0.4088 -0.45833 -0.41111 -0.45833 -0.41111 C -0.42187 -0.42153 -0.38992 -0.42292 -0.35208 -0.425 C -0.32847 -0.42408 -0.30485 -0.42384 -0.28124 -0.42222 C -0.26041 -0.42083 -0.2394 -0.40486 -0.22083 -0.39445 C -0.20972 -0.3882 -0.19704 -0.38681 -0.18541 -0.38333 C -0.17031 -0.3787 -0.15503 -0.36875 -0.14166 -0.35833 C -0.13298 -0.35162 -0.12499 -0.34352 -0.11666 -0.33611 C -0.11301 -0.33287 -0.10815 -0.33287 -0.10416 -0.33056 C -0.10051 -0.32824 -0.08853 -0.31806 -0.08541 -0.31389 C -0.0776 -0.30347 -0.08072 -0.29144 -0.06874 -0.28611 C -0.0651 -0.27153 -0.05919 -0.25648 -0.05624 -0.24167 C -0.05399 -0.23056 -0.05433 -0.21806 -0.04999 -0.20833 C -0.04062 -0.1875 -0.02847 -0.15162 -0.02291 -0.12778 C -0.01197 -0.08033 -0.02395 -0.12755 -0.01666 -0.08889 C -0.0111 -0.05903 5.27778E-6 -0.03102 5.27778E-6 7.40741E-7 " pathEditMode="relative" ptsTypes="ffffffffffffffffffffA">
                                      <p:cBhvr>
                                        <p:cTn id="12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583 -0.71389 C -0.13056 -0.71204 -0.1151 -0.71111 -0.1 -0.70834 C -0.08524 -0.70556 -0.07292 -0.69259 -0.05625 -0.68889 C -0.04635 -0.67894 -0.03576 -0.67292 -0.025 -0.66389 C -0.0191 -0.65903 -0.00833 -0.64722 -0.00833 -0.64722 C -0.00278 -0.63241 0.00608 -0.62222 0.0125 -0.60834 C 0.01997 -0.59213 0.01233 -0.60116 0.02292 -0.59167 C 0.02604 -0.56713 0.03681 -0.54815 0.04375 -0.525 C 0.04531 -0.51065 0.04653 -0.49699 0.05 -0.48334 C 0.05243 -0.44537 0.05174 -0.40903 0.06458 -0.375 C 0.06528 -0.36759 0.06476 -0.35996 0.06667 -0.35278 C 0.06771 -0.34931 0.07205 -0.34838 0.07292 -0.34468 C 0.07483 -0.33658 0.07413 -0.32778 0.075 -0.31968 C 0.07743 -0.2963 0.08038 -0.27315 0.08333 -0.25 C 0.08194 -0.20672 0.08108 -0.1632 0.07917 -0.11945 C 0.07847 -0.10371 0.06545 -0.09283 0.05833 -0.08334 C 0.05 -0.07246 0.04531 -0.05648 0.0375 -0.04445 C 0.03021 -0.03334 0.02517 -0.03241 0.01667 -0.025 C 0.01597 -0.02222 0.01597 -0.01898 0.01458 -0.01667 C 0.01302 -0.01412 0.01024 -0.0132 0.00833 -0.01111 C 0.00538 -0.00787 0.00278 -0.00394 3.05556E-6 4.81481E-6 " pathEditMode="relative" ptsTypes="ffffffffffffffffffffA">
                                      <p:cBhvr>
                                        <p:cTn id="14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709 -0.76389 C 0.31632 -0.74653 0.27049 -0.76967 0.29584 -0.75 C 0.32605 -0.72662 0.32379 -0.73403 0.34792 -0.71389 C 0.35625 -0.70694 0.3625 -0.69583 0.37084 -0.68889 C 0.37882 -0.68241 0.38924 -0.68102 0.39584 -0.67222 C 0.39861 -0.66852 0.40105 -0.66435 0.40417 -0.66111 C 0.40816 -0.65694 0.41667 -0.65 0.41667 -0.65 C 0.41945 -0.64444 0.42223 -0.63889 0.425 -0.63333 C 0.42691 -0.6294 0.42622 -0.62407 0.42709 -0.61944 C 0.42882 -0.61018 0.42934 -0.61088 0.43334 -0.60278 C 0.4316 -0.54097 0.42986 -0.48264 0.42084 -0.42222 C 0.41893 -0.38704 0.41719 -0.37384 0.40834 -0.34444 C 0.40625 -0.325 0.40851 -0.30856 0.39792 -0.29444 C 0.39723 -0.28796 0.39809 -0.28079 0.39584 -0.275 C 0.38993 -0.25926 0.3783 -0.24491 0.36875 -0.23333 C 0.35105 -0.2118 0.33507 -0.19213 0.31459 -0.175 C 0.29861 -0.16157 0.28403 -0.14236 0.26875 -0.12778 C 0.26146 -0.12083 0.25174 -0.11921 0.24375 -0.11389 C 0.22587 -0.10185 0.24115 -0.10764 0.22292 -0.10278 C 0.20157 -0.08125 0.17795 -0.0669 0.15209 -0.05833 C 0.14462 -0.05162 0.13698 -0.05231 0.12917 -0.04722 C 0.12292 -0.04305 0.11545 -0.03542 0.10834 -0.03333 C 0.09809 -0.03032 0.08733 -0.03055 0.07709 -0.02778 C 0.04914 -0.00903 0.09063 -0.03565 0.05834 -0.01944 C 0.05052 -0.01551 0.03455 -0.00116 0.02709 1.11111E-6 C 0.01806 0.00139 0.00903 1.11111E-6 -8.33333E-6 1.11111E-6 " pathEditMode="relative" ptsTypes="fffffffffffffffffffffffffA">
                                      <p:cBhvr>
                                        <p:cTn id="16" dur="2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1042 -0.26945 C 0.79514 -0.22871 0.80469 -0.18311 0.8 -0.13889 C 0.79931 -0.11945 0.79913 -0.1 0.79792 -0.08056 C 0.7974 -0.07315 0.79427 -0.07014 0.79167 -0.06389 C 0.7776 -0.03102 0.76024 -0.0176 0.73333 -0.00556 C 0.70972 0.01944 0.67986 0.0324 0.65208 0.04722 C 0.63837 0.05463 0.62639 0.06551 0.6125 0.07222 C 0.59705 0.07963 0.58229 0.08264 0.56667 0.08889 C 0.5526 0.09444 0.53906 0.10301 0.525 0.10833 C 0.51563 0.1118 0.50486 0.11064 0.49583 0.11666 C 0.48455 0.1243 0.47309 0.13217 0.46042 0.13611 C 0.45 0.13935 0.42917 0.14444 0.42917 0.14444 C 0.39583 0.14352 0.3625 0.14328 0.32917 0.14166 C 0.30799 0.14074 0.30556 0.1368 0.28333 0.13333 C 0.26649 0.13055 0.22535 0.1287 0.2125 0.12777 C 0.1967 0.12245 0.18524 0.11759 0.17083 0.11111 C 0.16111 0.10671 0.13594 0.10602 0.13125 0.10555 C 0.11719 0.09305 0.08125 0.09444 0.08125 0.09444 C 0.07587 0.09213 0.06979 0.09236 0.06458 0.08889 C 0.06059 0.08634 0.05764 0.08125 0.05417 0.07777 C 0.03819 0.0618 0.02292 0.04537 0.00625 0.03055 C 0.00573 0.02639 0.00451 2.59259E-6 2.5E-6 2.59259E-6 " pathEditMode="relative" ptsTypes="fffffffffffffffffffffA">
                                      <p:cBhvr>
                                        <p:cTn id="18" dur="2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0816 0.46666 C 0.48611 0.44699 0.42917 0.45555 0.42917 0.45555 C 0.41111 0.44351 0.38819 0.44606 0.36875 0.44444 C 0.34931 0.43703 0.32882 0.43217 0.31024 0.42222 C 0.27587 0.4037 0.30017 0.40995 0.26667 0.40555 C 0.25156 0.39699 0.23681 0.39305 0.22083 0.38888 C 0.20486 0.37824 0.20052 0.37986 0.17917 0.37777 C 0.16424 0.37338 0.15243 0.36921 0.1375 0.36666 C 0.12708 0.36203 0.11563 0.35787 0.10625 0.35 C 0.09722 0.34236 0.09184 0.3368 0.08125 0.33333 C 0.07917 0.33148 0.07726 0.32916 0.075 0.32777 C 0.07309 0.32638 0.07066 0.32638 0.06875 0.325 C 0.05434 0.31412 0.06597 0.32013 0.05417 0.30833 C 0.05087 0.30509 0.04688 0.30324 0.04375 0.3 C 0.03872 0.29467 0.02726 0.28194 0.02292 0.275 C 0.02118 0.27245 0.02049 0.26898 0.01858 0.26666 C 0.01701 0.26435 0.01424 0.26342 0.0125 0.26111 C 0.01007 0.25787 0.00885 0.253 0.00625 0.25 C 0.0026 0.24606 -0.00243 0.24513 -0.00625 0.24166 C -0.01163 0.22708 -0.01684 0.21736 -0.02708 0.20833 C -0.03003 0.19675 -0.03594 0.18912 -0.03958 0.17777 C -0.04601 0.15787 -0.04514 0.14814 -0.05625 0.13333 C -0.06267 0.10787 -0.05191 0.14745 -0.06458 0.11388 C -0.0658 0.11041 -0.0658 0.10648 -0.06667 0.10277 C -0.06788 0.09722 -0.07083 0.08611 -0.07083 0.08611 C -0.07014 0.06574 -0.07049 0.04513 -0.06875 0.025 C -0.06806 0.01666 -0.05434 0.0074 -0.05208 0.00555 C -0.05 0.0037 -0.04583 2.96296E-6 -0.04583 2.96296E-6 C -0.03698 -0.0176 -0.02604 -0.01019 -0.01042 -0.00834 C -0.00226 -0.00463 -0.00573 -0.00764 -3.05556E-6 2.96296E-6 " pathEditMode="relative" ptsTypes="fffffffffffffffffffffffffffffA">
                                      <p:cBhvr>
                                        <p:cTn id="20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´ÑÑÐ¶Ð±Ð° ÐºÐ°ÑÑÐ¸Ð½ÐºÐ¸ Ð´Ð»Ñ Ð´ÐµÑÐµ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4115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Картинки по запросу рамки для презентаций на школьную тем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2000264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Дружба крепка не лестью, а правдой и честью.</a:t>
            </a:r>
            <a:r>
              <a:rPr lang="ru-RU" sz="6000" dirty="0" smtClean="0">
                <a:solidFill>
                  <a:srgbClr val="002060"/>
                </a:solidFill>
              </a:rPr>
              <a:t/>
            </a:r>
            <a:br>
              <a:rPr lang="ru-RU" sz="6000" dirty="0" smtClean="0">
                <a:solidFill>
                  <a:srgbClr val="002060"/>
                </a:solidFill>
              </a:rPr>
            </a:b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571744"/>
            <a:ext cx="350046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правдивость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5214950"/>
            <a:ext cx="328614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честность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857628"/>
            <a:ext cx="328614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верность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3857628"/>
            <a:ext cx="321471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доброта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2571744"/>
            <a:ext cx="378621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взаимовыручка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5214950"/>
            <a:ext cx="350046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бескорыстие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2571744"/>
            <a:ext cx="3652862" cy="107157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правдивость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Картинки по запросу рамки для презентаций на школьную тем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22566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C000"/>
                </a:solidFill>
              </a:rPr>
              <a:t>Дружба познается в беде</a:t>
            </a:r>
            <a:r>
              <a:rPr lang="ru-RU" sz="6000" dirty="0" smtClean="0">
                <a:solidFill>
                  <a:srgbClr val="002060"/>
                </a:solidFill>
              </a:rPr>
              <a:t/>
            </a:r>
            <a:br>
              <a:rPr lang="ru-RU" sz="6000" dirty="0" smtClean="0">
                <a:solidFill>
                  <a:srgbClr val="002060"/>
                </a:solidFill>
              </a:rPr>
            </a:b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571744"/>
            <a:ext cx="350046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правдивость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5214950"/>
            <a:ext cx="328614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честность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857628"/>
            <a:ext cx="328614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верность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3857628"/>
            <a:ext cx="321471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доброта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2571744"/>
            <a:ext cx="378621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взаимовыручка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5214950"/>
            <a:ext cx="350046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бескорыстие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29190" y="2571744"/>
            <a:ext cx="3786214" cy="10001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взаимовыручка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Картинки по запросу рамки для презентаций на школьную тем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858180" cy="2000264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Крепкую дружбу и топором не разрубишь</a:t>
            </a:r>
            <a:r>
              <a:rPr lang="ru-RU" sz="6000" dirty="0" smtClean="0">
                <a:solidFill>
                  <a:srgbClr val="002060"/>
                </a:solidFill>
              </a:rPr>
              <a:t/>
            </a:r>
            <a:br>
              <a:rPr lang="ru-RU" sz="6000" dirty="0" smtClean="0">
                <a:solidFill>
                  <a:srgbClr val="002060"/>
                </a:solidFill>
              </a:rPr>
            </a:b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571744"/>
            <a:ext cx="350046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правдивость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5214950"/>
            <a:ext cx="328614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честность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857628"/>
            <a:ext cx="328614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верность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3857628"/>
            <a:ext cx="321471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доброта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2571744"/>
            <a:ext cx="378621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взаимовыручка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5214950"/>
            <a:ext cx="350046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бескорыстие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3857628"/>
            <a:ext cx="3286148" cy="10001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верность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Картинки по запросу рамки для презентаций на школьную тем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225668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Друг спорит, а враг поддакивает</a:t>
            </a:r>
            <a:r>
              <a:rPr lang="ru-RU" sz="6000" dirty="0" smtClean="0">
                <a:solidFill>
                  <a:srgbClr val="002060"/>
                </a:solidFill>
              </a:rPr>
              <a:t/>
            </a:r>
            <a:br>
              <a:rPr lang="ru-RU" sz="6000" dirty="0" smtClean="0">
                <a:solidFill>
                  <a:srgbClr val="002060"/>
                </a:solidFill>
              </a:rPr>
            </a:b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571744"/>
            <a:ext cx="350046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правдивость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5214950"/>
            <a:ext cx="328614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честность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857628"/>
            <a:ext cx="328614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верность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3857628"/>
            <a:ext cx="321471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доброта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2571744"/>
            <a:ext cx="378621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взаимовыручка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5214950"/>
            <a:ext cx="350046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бескорыстие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5214950"/>
            <a:ext cx="3286148" cy="10001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честность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Картинки по запросу рамки для презентаций на школьную тем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7929618" cy="1428760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Дружбу помни, а зло забывай</a:t>
            </a:r>
            <a:r>
              <a:rPr lang="ru-RU" sz="6000" dirty="0" smtClean="0">
                <a:solidFill>
                  <a:srgbClr val="002060"/>
                </a:solidFill>
              </a:rPr>
              <a:t/>
            </a:r>
            <a:br>
              <a:rPr lang="ru-RU" sz="6000" dirty="0" smtClean="0">
                <a:solidFill>
                  <a:srgbClr val="002060"/>
                </a:solidFill>
              </a:rPr>
            </a:b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571744"/>
            <a:ext cx="350046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правдивость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5214950"/>
            <a:ext cx="328614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честность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857628"/>
            <a:ext cx="328614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верность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3857628"/>
            <a:ext cx="321471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доброта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2571744"/>
            <a:ext cx="378621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взаимовыручка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5214950"/>
            <a:ext cx="350046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бескорыстие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14876" y="3857628"/>
            <a:ext cx="3214710" cy="100013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доброта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83</Words>
  <Application>Microsoft Office PowerPoint</Application>
  <PresentationFormat>Экран (4:3)</PresentationFormat>
  <Paragraphs>54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Дружба крепка не лестью, а правдой и честью. </vt:lpstr>
      <vt:lpstr>Дружба познается в беде </vt:lpstr>
      <vt:lpstr>Крепкую дружбу и топором не разрубишь </vt:lpstr>
      <vt:lpstr>Друг спорит, а враг поддакивает </vt:lpstr>
      <vt:lpstr>Дружбу помни, а зло забывай </vt:lpstr>
      <vt:lpstr>Друг дороже денег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17</cp:revision>
  <dcterms:created xsi:type="dcterms:W3CDTF">2019-11-19T19:14:17Z</dcterms:created>
  <dcterms:modified xsi:type="dcterms:W3CDTF">2019-11-24T20:38:05Z</dcterms:modified>
</cp:coreProperties>
</file>