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15CC1-37CF-4187-8535-BB8673E47E3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6A7E-EDF1-41B1-AAD9-273CDFD97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15CC1-37CF-4187-8535-BB8673E47E3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6A7E-EDF1-41B1-AAD9-273CDFD97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15CC1-37CF-4187-8535-BB8673E47E3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6A7E-EDF1-41B1-AAD9-273CDFD97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15CC1-37CF-4187-8535-BB8673E47E3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6A7E-EDF1-41B1-AAD9-273CDFD97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15CC1-37CF-4187-8535-BB8673E47E3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6A7E-EDF1-41B1-AAD9-273CDFD97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15CC1-37CF-4187-8535-BB8673E47E3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6A7E-EDF1-41B1-AAD9-273CDFD97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15CC1-37CF-4187-8535-BB8673E47E3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6A7E-EDF1-41B1-AAD9-273CDFD97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15CC1-37CF-4187-8535-BB8673E47E3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6A7E-EDF1-41B1-AAD9-273CDFD97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15CC1-37CF-4187-8535-BB8673E47E3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6A7E-EDF1-41B1-AAD9-273CDFD97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15CC1-37CF-4187-8535-BB8673E47E3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6A7E-EDF1-41B1-AAD9-273CDFD97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15CC1-37CF-4187-8535-BB8673E47E3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06A7E-EDF1-41B1-AAD9-273CDFD97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15CC1-37CF-4187-8535-BB8673E47E3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06A7E-EDF1-41B1-AAD9-273CDFD97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g2.freepng.ru/20180528/eo/kisspng-cat-bell-collar-kitten-sticker-persian-cat-5b0c2b949e5917.45784592152752424464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20889"/>
            <a:ext cx="9144000" cy="44371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91680" y="404664"/>
            <a:ext cx="65527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  <a:latin typeface="Segoe Print" pitchFamily="2" charset="0"/>
              </a:rPr>
              <a:t>Презентация </a:t>
            </a:r>
          </a:p>
          <a:p>
            <a:pPr algn="ctr"/>
            <a:r>
              <a:rPr lang="ru-RU" sz="2400" b="1" dirty="0" smtClean="0">
                <a:solidFill>
                  <a:srgbClr val="FFC000"/>
                </a:solidFill>
                <a:latin typeface="Segoe Print" pitchFamily="2" charset="0"/>
              </a:rPr>
              <a:t>На тему: « Лепка котят с детьми второй младшей группы»</a:t>
            </a:r>
            <a:endParaRPr lang="ru-RU" sz="2400" b="1" dirty="0">
              <a:solidFill>
                <a:srgbClr val="FFC000"/>
              </a:solidFill>
              <a:latin typeface="Segoe Prin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92494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B0F0"/>
                </a:solidFill>
                <a:latin typeface="Segoe Print" pitchFamily="2" charset="0"/>
              </a:rPr>
              <a:t>Выполнила: Воспитатель</a:t>
            </a:r>
          </a:p>
          <a:p>
            <a:pPr algn="ctr"/>
            <a:r>
              <a:rPr lang="ru-RU" sz="2400" dirty="0" err="1" smtClean="0">
                <a:solidFill>
                  <a:srgbClr val="00B0F0"/>
                </a:solidFill>
                <a:latin typeface="Segoe Print" pitchFamily="2" charset="0"/>
              </a:rPr>
              <a:t>Коробко</a:t>
            </a:r>
            <a:r>
              <a:rPr lang="ru-RU" sz="2400" dirty="0" smtClean="0">
                <a:solidFill>
                  <a:srgbClr val="00B0F0"/>
                </a:solidFill>
                <a:latin typeface="Segoe Print" pitchFamily="2" charset="0"/>
              </a:rPr>
              <a:t> Анастасия Алексеевна</a:t>
            </a:r>
            <a:endParaRPr lang="ru-RU" sz="2400" dirty="0">
              <a:solidFill>
                <a:srgbClr val="00B0F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get-pdb/1534889/03de29d1-44ef-4933-ad2a-49ad05d1294b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0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u="sng" dirty="0" smtClean="0">
                <a:latin typeface="Segoe Print" pitchFamily="2" charset="0"/>
              </a:rPr>
              <a:t>Цель:</a:t>
            </a:r>
            <a:r>
              <a:rPr lang="ru-RU" sz="4800" b="1" dirty="0" smtClean="0">
                <a:latin typeface="Segoe Print" pitchFamily="2" charset="0"/>
              </a:rPr>
              <a:t> </a:t>
            </a:r>
            <a:r>
              <a:rPr lang="ru-RU" sz="4800" b="1" dirty="0" smtClean="0">
                <a:solidFill>
                  <a:srgbClr val="00B0F0"/>
                </a:solidFill>
                <a:latin typeface="Segoe Print" pitchFamily="2" charset="0"/>
              </a:rPr>
              <a:t>учить детей создавать образ животного, котенка;</a:t>
            </a:r>
            <a:r>
              <a:rPr lang="ru-RU" sz="4800" b="1" dirty="0" smtClean="0">
                <a:latin typeface="Segoe Print" pitchFamily="2" charset="0"/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  <a:latin typeface="Segoe Print" pitchFamily="2" charset="0"/>
              </a:rPr>
              <a:t>развивать мелкую моторику рук</a:t>
            </a:r>
            <a:r>
              <a:rPr lang="ru-RU" sz="4800" b="1" dirty="0" smtClean="0">
                <a:solidFill>
                  <a:srgbClr val="FF0000"/>
                </a:solidFill>
                <a:latin typeface="Segoe Print" pitchFamily="2" charset="0"/>
              </a:rPr>
              <a:t>, интерес к лепке</a:t>
            </a:r>
            <a:r>
              <a:rPr lang="ru-RU" sz="4800" b="1" dirty="0" smtClean="0">
                <a:latin typeface="Segoe Print" pitchFamily="2" charset="0"/>
              </a:rPr>
              <a:t>.</a:t>
            </a:r>
            <a:endParaRPr lang="ru-RU" sz="4800" b="1" dirty="0">
              <a:latin typeface="Segoe Print" pitchFamily="2" charset="0"/>
            </a:endParaRPr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coollady.ru/puc/1/cats/b/0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80648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latin typeface="Segoe Print" pitchFamily="2" charset="0"/>
              </a:rPr>
              <a:t>Задачи: </a:t>
            </a:r>
            <a:r>
              <a:rPr lang="ru-RU" sz="2000" dirty="0" smtClean="0">
                <a:solidFill>
                  <a:srgbClr val="FF0000"/>
                </a:solidFill>
                <a:latin typeface="Segoe Print" pitchFamily="2" charset="0"/>
              </a:rPr>
              <a:t>создавать в процессе лепки образ животного, передавать в лепке части тела и позу </a:t>
            </a:r>
            <a:r>
              <a:rPr lang="ru-RU" sz="2000" dirty="0" smtClean="0">
                <a:solidFill>
                  <a:srgbClr val="FFC000"/>
                </a:solidFill>
                <a:latin typeface="Segoe Print" pitchFamily="2" charset="0"/>
              </a:rPr>
              <a:t>котенка: лапки, мордочку, усы, </a:t>
            </a:r>
            <a:r>
              <a:rPr lang="ru-RU" sz="2000" b="1" i="1" dirty="0" smtClean="0">
                <a:solidFill>
                  <a:srgbClr val="00B050"/>
                </a:solidFill>
                <a:latin typeface="Segoe Print" pitchFamily="2" charset="0"/>
              </a:rPr>
              <a:t>хвост, выгнутую спинку и т.д.</a:t>
            </a:r>
          </a:p>
          <a:p>
            <a:endParaRPr lang="ru-RU" sz="2000" b="1" i="1" u="sng" dirty="0">
              <a:latin typeface="Segoe Print" pitchFamily="2" charset="0"/>
            </a:endParaRPr>
          </a:p>
          <a:p>
            <a:endParaRPr lang="ru-RU" sz="2000" b="1" i="1" dirty="0">
              <a:solidFill>
                <a:srgbClr val="FFFF00"/>
              </a:solidFill>
              <a:latin typeface="Segoe Print" pitchFamily="2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Segoe Print" pitchFamily="2" charset="0"/>
              </a:rPr>
              <a:t>Закреплять с детьми второй </a:t>
            </a:r>
            <a:r>
              <a:rPr lang="ru-RU" sz="2000" b="1" i="1" dirty="0">
                <a:solidFill>
                  <a:srgbClr val="00B0F0"/>
                </a:solidFill>
                <a:latin typeface="Segoe Print" pitchFamily="2" charset="0"/>
              </a:rPr>
              <a:t>младшей</a:t>
            </a:r>
            <a:r>
              <a:rPr lang="ru-RU" sz="2000" dirty="0" smtClean="0">
                <a:solidFill>
                  <a:srgbClr val="00B0F0"/>
                </a:solidFill>
                <a:latin typeface="Segoe Print" pitchFamily="2" charset="0"/>
              </a:rPr>
              <a:t> группы умение лепить фигурку животного по частям, при этом </a:t>
            </a:r>
            <a:r>
              <a:rPr lang="ru-RU" sz="2000" dirty="0" smtClean="0">
                <a:solidFill>
                  <a:srgbClr val="0070C0"/>
                </a:solidFill>
                <a:latin typeface="Segoe Print" pitchFamily="2" charset="0"/>
              </a:rPr>
              <a:t>использовать и применять разные приемы: раскатывание пластилина между ладошек, оттягивание </a:t>
            </a:r>
            <a:r>
              <a:rPr lang="ru-RU" sz="2000" dirty="0" smtClean="0">
                <a:solidFill>
                  <a:srgbClr val="7030A0"/>
                </a:solidFill>
                <a:latin typeface="Segoe Print" pitchFamily="2" charset="0"/>
              </a:rPr>
              <a:t>мелких деталей, соединение частей путем прижимания и сглаживания мест соединения.</a:t>
            </a:r>
            <a:endParaRPr lang="ru-RU" sz="2000" dirty="0">
              <a:solidFill>
                <a:srgbClr val="7030A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>
    <p:whee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dn.wallpapersafari.com/45/83/jZTJe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C:\Users\Лера\Desktop\2mefubS0oL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1340768"/>
            <a:ext cx="6444208" cy="3861048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zastavki.com/pictures/1920x1200/2011/Animals_Various_together_Kitten_and_goldfish_032367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5157192"/>
            <a:ext cx="3412569" cy="1700808"/>
          </a:xfrm>
          <a:prstGeom prst="rect">
            <a:avLst/>
          </a:prstGeom>
          <a:noFill/>
        </p:spPr>
      </p:pic>
      <p:pic>
        <p:nvPicPr>
          <p:cNvPr id="4099" name="Picture 3" descr="C:\Users\Лера\Desktop\mrP43t1tex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1866932/0302b14f-16ad-4128-b36e-16331a518971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Лера\Desktop\PLLlSWrTCx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0"/>
            <a:ext cx="8676456" cy="488050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Лера\Desktop\1W9MvPwI_h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09/01/d8/0901d8fd1bec152ebfe2133b9c454a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8532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B050"/>
                </a:solidFill>
                <a:latin typeface="Segoe Print" pitchFamily="2" charset="0"/>
              </a:rPr>
              <a:t>Спасибо за внимание!!!</a:t>
            </a:r>
            <a:endParaRPr lang="ru-RU" sz="8000" dirty="0">
              <a:solidFill>
                <a:srgbClr val="00B05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>
    <p:checker dir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112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Лера</dc:creator>
  <cp:lastModifiedBy>Лера</cp:lastModifiedBy>
  <cp:revision>4</cp:revision>
  <dcterms:created xsi:type="dcterms:W3CDTF">2019-11-24T07:22:04Z</dcterms:created>
  <dcterms:modified xsi:type="dcterms:W3CDTF">2019-11-24T08:08:40Z</dcterms:modified>
</cp:coreProperties>
</file>