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598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81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39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40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70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881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429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08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31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364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84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F5552-112E-498B-AE58-6825A0D9523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C8AA0-296D-4612-A886-BCA102FD91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85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41650" y="1900576"/>
            <a:ext cx="5998723" cy="1134454"/>
          </a:xfrm>
        </p:spPr>
        <p:txBody>
          <a:bodyPr>
            <a:noAutofit/>
          </a:bodyPr>
          <a:lstStyle/>
          <a:p>
            <a:r>
              <a:rPr lang="ru-RU" sz="8800" b="1" i="1" dirty="0" smtClean="0"/>
              <a:t>Мороженое</a:t>
            </a:r>
            <a:endParaRPr lang="ru-RU" sz="88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98" y="1122363"/>
            <a:ext cx="3676042" cy="512574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39181" y="5339009"/>
            <a:ext cx="8203660" cy="1215957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Подготовил и провел </a:t>
            </a:r>
            <a:endParaRPr lang="ru-RU" dirty="0" smtClean="0"/>
          </a:p>
          <a:p>
            <a:pPr algn="r"/>
            <a:r>
              <a:rPr lang="ru-RU" dirty="0" smtClean="0"/>
              <a:t>воспитатель </a:t>
            </a:r>
            <a:r>
              <a:rPr lang="ru-RU" dirty="0" smtClean="0"/>
              <a:t>детского сада п.Песочное </a:t>
            </a:r>
          </a:p>
          <a:p>
            <a:pPr algn="r"/>
            <a:r>
              <a:rPr lang="ru-RU" dirty="0" smtClean="0"/>
              <a:t>Дерова Ольга Геннадьевна.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7119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0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129" y="365125"/>
            <a:ext cx="4396902" cy="613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10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379" y="587220"/>
            <a:ext cx="5661496" cy="543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801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021" y="365125"/>
            <a:ext cx="6689010" cy="600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752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0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047" y="358614"/>
            <a:ext cx="4133850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02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0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547" y="365125"/>
            <a:ext cx="4436117" cy="625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90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0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068" y="365125"/>
            <a:ext cx="4662792" cy="6095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896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0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002" y="365125"/>
            <a:ext cx="3664288" cy="554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891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0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982" y="365125"/>
            <a:ext cx="4027251" cy="617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507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0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129" y="122838"/>
            <a:ext cx="5291846" cy="667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8529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8po_dr_skazok</Template>
  <TotalTime>12</TotalTime>
  <Words>12</Words>
  <Application>Microsoft Office PowerPoint</Application>
  <PresentationFormat>Широкоэкранный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Мороженое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Мороженое</dc:title>
  <dc:creator>User</dc:creator>
  <cp:lastModifiedBy>User</cp:lastModifiedBy>
  <cp:revision>5</cp:revision>
  <dcterms:created xsi:type="dcterms:W3CDTF">2019-05-16T11:03:26Z</dcterms:created>
  <dcterms:modified xsi:type="dcterms:W3CDTF">2019-11-24T10:45:44Z</dcterms:modified>
</cp:coreProperties>
</file>