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82" r:id="rId2"/>
    <p:sldId id="284" r:id="rId3"/>
    <p:sldId id="285" r:id="rId4"/>
    <p:sldId id="283" r:id="rId5"/>
    <p:sldId id="286" r:id="rId6"/>
    <p:sldId id="293" r:id="rId7"/>
    <p:sldId id="294" r:id="rId8"/>
    <p:sldId id="287" r:id="rId9"/>
    <p:sldId id="289" r:id="rId10"/>
    <p:sldId id="290" r:id="rId11"/>
    <p:sldId id="292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z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1-19T20:21:53.318" idx="1">
    <p:pos x="5760" y="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2B81D-6E0D-461A-8B92-90C19664BF0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F5477-612F-43A4-81EC-BD9801484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F5477-612F-43A4-81EC-BD98014849C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F5477-612F-43A4-81EC-BD98014849C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81609BA-2CFB-474C-A6A8-8A7652F8542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я\Desktop\презентация\ВОВ\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8448939" cy="6336704"/>
          </a:xfrm>
          <a:prstGeom prst="rect">
            <a:avLst/>
          </a:prstGeom>
          <a:noFill/>
        </p:spPr>
      </p:pic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H="1">
            <a:off x="179512" y="548680"/>
            <a:ext cx="55446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Calibri" pitchFamily="34" charset="0"/>
            </a:endParaRPr>
          </a:p>
          <a:p>
            <a:endParaRPr lang="ru-RU" sz="2000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Calibri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«Никто не забыт и ничто не забыто» –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Горящая надпись на глыбе гранита.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Поблекшими листьями ветер играет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 снегом холодным венки засыпает.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Но словно огонь ,у подножья  - гвоздика.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Никто не забыт и ничто не забыто.</a:t>
            </a:r>
            <a:endParaRPr lang="ru-RU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Uzer\Desktop\сад фото\IMG_20191108_1041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30243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zer\Desktop\сад фото\15733022891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48680"/>
            <a:ext cx="51125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166843"/>
            <a:ext cx="69127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Быстро мчится время. С каждым днем все дальше и дальше уходят от нас события Великой Отечественной войны. Но время не властно над памятью.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	Люди будут  помнить  и чтить бессмертный подвиг, совершенный народом в суровую годину испытаний, не забывать каждого солдата, приблизившего час Победы. 			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	Молодое поколение обязано сохранить в памяти историческое наследие , переданное участниками Великой Отечественной войны, пронести через свою жизнь и завещать последующему поколению.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	А м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ой долг, как педагога, воспитать в детях чувство патриотизма.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я\Desktop\презентация\ВОВ\dec418ec50436e83c49257ed628cd3051fc087119237984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8762663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я\Desktop\презентация\ВОВ\img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8448939" cy="6336704"/>
          </a:xfrm>
          <a:prstGeom prst="rect">
            <a:avLst/>
          </a:prstGeom>
          <a:noFill/>
        </p:spPr>
      </p:pic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45031" y="0"/>
            <a:ext cx="9289031" cy="69667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91680" y="26064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МАОУ ДОД детский сад « Сказка» корпус « Звёздочка»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683568" y="1988840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Патриотическое воспитание дошкольников посредством ознакомления с событиями Великой Отечественной войны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6916971" y="6237312"/>
            <a:ext cx="1831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Муравьева Н.Г.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я\Desktop\презентация\ВОВ\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8448939" cy="6336704"/>
          </a:xfrm>
          <a:prstGeom prst="rect">
            <a:avLst/>
          </a:prstGeom>
          <a:noFill/>
        </p:spPr>
      </p:pic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836712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Формирование у старших дошкольников патриотических чувств, любви к Родине на основе расширения представлений детей о победе защитников Отечества в Великой Отечественной войне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332656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ЦЕЛЬ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772816"/>
            <a:ext cx="7185992" cy="374441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Задачи:</a:t>
            </a:r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 1.   Познакомить дошкольников с историей Великой Отечественной войны.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2. </a:t>
            </a:r>
            <a:r>
              <a:rPr lang="ru-RU" sz="2000" dirty="0" smtClean="0">
                <a:solidFill>
                  <a:srgbClr val="7030A0"/>
                </a:solidFill>
              </a:rPr>
              <a:t>Обогатить представления детей о мужестве, героизме, отваге           народа, о значении победы нашего народа в Великой Отечественной войне.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3. Воспитывать чувство гордости и уважения к родным и близким людям, принимавшим участие в сражениях за Родину.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 4. Развитие личностных качеств у детей (сострадание, сочувствие,  отзывчивость, справедливость, смелость), потребности совершать  добрые дела и поступки;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 5. Развитие умения отражать впечатления в творческой  исполнительской деятельности: пении, игре, танце, художественном слове.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32129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916832"/>
            <a:ext cx="61206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</a:rPr>
              <a:t>Молодое поколение обязано сохранить в памяти историческое наследие, переданное участниками Великой Отечественной войны, пронести через свою жизнь и завещать последующему поколению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Мероприятия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1377062"/>
            <a:ext cx="828092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  художественной литературы в детском саду и дома, обсуждение прочитанного (Е.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Благина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Шинель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чтение глав из книги  С.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Баруздина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Шел по улице солдат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Н.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Дилакторская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маму прозвали Гришкой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А. Митяев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Землянка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Мешок овсянки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армия родная?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 Кассиль  из книги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Твои защитники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Прослушивание музыкальных произведений: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Священная война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День Победы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Катюша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Сюжетно-ролевые игры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Военные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Моряки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Госпиталь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Дидактические игры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Чья форма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Ордена и медали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изменилось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Военный транспорт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Защитники Отечества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Раньше и теперь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Подвижные игры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быстрее?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Снаряды на передовую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Сапёры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открыток и иллюстраций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Города-герои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Великие люди ВОВ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Беседы с детьми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Вставай страна огромная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сражались за родину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война называется Великой Отечественной войной?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войны».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Просмотр видео фильма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Минута памяти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слайдовых презентаций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Военная хроника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Рода войск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Посещение тематических выставок в музее, библиотеке.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Выставки детского творчества.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Участие в конкурсе военно-патриотической песни.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Экскурсии к памятнику.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Тематические утренники.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праздничных открыток.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Консультации для родителей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рассказать ребенку о войне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Эхо прошедшей войны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ОЖИДАЕМЫЙ   РЕЗУЛЬТАТ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667958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уровне ребенка: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 Расширится представление детей о подвигах советского народа, о защитниках отечества и героях Великой Отечественной войны;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 Сформируется внимательное и уважительное отношение у дошкольников к ветеранам и пожилым людям, желание оказывать им посильную помощь.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 Умение представить творческо-поисковый продукт индивидуальной, коллективной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уровне педагога: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 Повысится качество методического сопровождения, самосовершенствование профессионального мастерства, включенного в новую деятельность и введение его в практику работы детского сада.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 Повышение уровня ответственности педагогов за формирование у детей патриотических чувств, гражданской позиции.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 Способность педагога обобщать, систематизировать, презентовать накопленный опыт.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ЧТЕНИЕ ХУДОЖЕСТВЕННОЙ ЛИТЕРАТУРЫ</a:t>
            </a:r>
            <a:endParaRPr lang="ru-RU" dirty="0"/>
          </a:p>
        </p:txBody>
      </p:sp>
      <p:pic>
        <p:nvPicPr>
          <p:cNvPr id="5" name="Рисунок 4" descr="C:\Users\Uzer\Desktop\сад фото\IMG_20191009_0943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266429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zer\Desktop\сад фото\157087061809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556792"/>
            <a:ext cx="49685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ЭКСКУРСИЯ В БИБЛИОТЕКУ</a:t>
            </a:r>
            <a:endParaRPr lang="ru-RU" dirty="0"/>
          </a:p>
        </p:txBody>
      </p:sp>
      <p:pic>
        <p:nvPicPr>
          <p:cNvPr id="5" name="Рисунок 4" descr="C:\Users\Uzer\Desktop\сад фото\IMG_20191108_1034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338437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zer\Desktop\сад фото\IMG_20191108_1004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429000"/>
            <a:ext cx="3528392" cy="312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zer\Desktop\сад фото\IMG_20191108_10254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268760"/>
            <a:ext cx="31683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392</TotalTime>
  <Words>509</Words>
  <Application>Microsoft Office PowerPoint</Application>
  <PresentationFormat>Экран (4:3)</PresentationFormat>
  <Paragraphs>46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Слайд 2</vt:lpstr>
      <vt:lpstr>Слайд 3</vt:lpstr>
      <vt:lpstr>Задачи:  1.   Познакомить дошкольников с историей Великой Отечественной войны. 2. Обогатить представления детей о мужестве, героизме, отваге           народа, о значении победы нашего народа в Великой Отечественной войне. 3. Воспитывать чувство гордости и уважения к родным и близким людям, принимавшим участие в сражениях за Родину.  4. Развитие личностных качеств у детей (сострадание, сочувствие,  отзывчивость, справедливость, смелость), потребности совершать  добрые дела и поступки;  5. Развитие умения отражать впечатления в творческой  исполнительской деятельности: пении, игре, танце, художественном слове.</vt:lpstr>
      <vt:lpstr>АКТУАЛЬНОСТЬ</vt:lpstr>
      <vt:lpstr>Мероприятия</vt:lpstr>
      <vt:lpstr>ОЖИДАЕМЫЙ   РЕЗУЛЬТАТ</vt:lpstr>
      <vt:lpstr>ЧТЕНИЕ ХУДОЖЕСТВЕННОЙ ЛИТЕРАТУРЫ</vt:lpstr>
      <vt:lpstr>ЭКСКУРСИЯ В БИБЛИОТЕКУ</vt:lpstr>
      <vt:lpstr>Слайд 10</vt:lpstr>
      <vt:lpstr>Слайд 11</vt:lpstr>
      <vt:lpstr>Слайд 12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рассвете 22 июня 1941 года, на мирные, ещё спящие города и села нашей Родины, с аэродромов поднялись в воздух немецкие самолеты с бомбами.</dc:title>
  <dc:creator>я</dc:creator>
  <cp:lastModifiedBy>Uzer</cp:lastModifiedBy>
  <cp:revision>22</cp:revision>
  <dcterms:created xsi:type="dcterms:W3CDTF">2015-05-01T06:12:04Z</dcterms:created>
  <dcterms:modified xsi:type="dcterms:W3CDTF">2019-11-20T15:36:37Z</dcterms:modified>
</cp:coreProperties>
</file>