
<file path=[Content_Types].xml><?xml version="1.0" encoding="utf-8"?>
<Types xmlns="http://schemas.openxmlformats.org/package/2006/content-types">
  <Default Extension="png" ContentType="image/png"/>
  <Default Extension="mp3" ContentType="audio/unknown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3" r:id="rId2"/>
    <p:sldId id="274" r:id="rId3"/>
    <p:sldId id="275" r:id="rId4"/>
    <p:sldId id="276" r:id="rId5"/>
    <p:sldId id="277" r:id="rId6"/>
    <p:sldId id="278" r:id="rId7"/>
    <p:sldId id="279" r:id="rId8"/>
    <p:sldId id="280" r:id="rId9"/>
    <p:sldId id="281" r:id="rId10"/>
    <p:sldId id="282" r:id="rId11"/>
    <p:sldId id="283" r:id="rId12"/>
    <p:sldId id="285" r:id="rId13"/>
    <p:sldId id="286" r:id="rId14"/>
    <p:sldId id="287" r:id="rId15"/>
    <p:sldId id="291" r:id="rId16"/>
    <p:sldId id="292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80457-F287-4B99-BFB1-2A8B38FE388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24.11.2019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B5DC3-6309-46FF-B3F6-3C73627863B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40611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80457-F287-4B99-BFB1-2A8B38FE388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24.11.2019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B5DC3-6309-46FF-B3F6-3C73627863B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25039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80457-F287-4B99-BFB1-2A8B38FE388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24.11.2019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B5DC3-6309-46FF-B3F6-3C73627863B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54453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80457-F287-4B99-BFB1-2A8B38FE388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24.11.2019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B5DC3-6309-46FF-B3F6-3C73627863B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66080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80457-F287-4B99-BFB1-2A8B38FE388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24.11.2019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B5DC3-6309-46FF-B3F6-3C73627863B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44472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80457-F287-4B99-BFB1-2A8B38FE388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24.11.2019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B5DC3-6309-46FF-B3F6-3C73627863B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18611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80457-F287-4B99-BFB1-2A8B38FE388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24.11.2019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B5DC3-6309-46FF-B3F6-3C73627863B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4198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80457-F287-4B99-BFB1-2A8B38FE388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24.11.2019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B5DC3-6309-46FF-B3F6-3C73627863B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93551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80457-F287-4B99-BFB1-2A8B38FE388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24.11.2019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B5DC3-6309-46FF-B3F6-3C73627863B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5298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80457-F287-4B99-BFB1-2A8B38FE388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24.11.2019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B5DC3-6309-46FF-B3F6-3C73627863B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93198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80457-F287-4B99-BFB1-2A8B38FE388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24.11.2019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B5DC3-6309-46FF-B3F6-3C73627863B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42644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580457-F287-4B99-BFB1-2A8B38FE388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24.11.2019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CB5DC3-6309-46FF-B3F6-3C73627863B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37775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4" Type="http://schemas.openxmlformats.org/officeDocument/2006/relationships/image" Target="../media/image1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051720" y="1196752"/>
            <a:ext cx="6331574" cy="3803884"/>
          </a:xfrm>
        </p:spPr>
        <p:txBody>
          <a:bodyPr>
            <a:normAutofit/>
          </a:bodyPr>
          <a:lstStyle/>
          <a:p>
            <a:r>
              <a:rPr lang="ru-RU" sz="5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Урок литературного </a:t>
            </a:r>
            <a:r>
              <a:rPr lang="ru-RU" sz="5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чтения</a:t>
            </a:r>
            <a:endParaRPr lang="ru-RU" sz="5400" b="1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endParaRPr lang="ru-RU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4355976" y="6165304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rgbClr val="1F497D">
                    <a:lumMod val="75000"/>
                  </a:srgbClr>
                </a:solidFill>
              </a:rPr>
              <a:t>2019 год</a:t>
            </a:r>
          </a:p>
        </p:txBody>
      </p:sp>
      <p:pic>
        <p:nvPicPr>
          <p:cNvPr id="20481" name="Picture 1" descr="D:\Документы\Настюша\документы\31b73af89d1a8438836c73200f679a70.gif"/>
          <p:cNvPicPr>
            <a:picLocks noChangeAspect="1" noChangeArrowheads="1" noCrop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04815" y="5305425"/>
            <a:ext cx="1615658" cy="133681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11762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ЦЕЛЬ: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РАСШИРИТЬ СВЕДЕНИЯ   О ЖИЗНИ 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И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    ТВОРЧЕСТВЕ</a:t>
            </a:r>
          </a:p>
          <a:p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ПОЗНАКОМИТЬСЯ С ПРОИЗВЕДЕНИЕМ </a:t>
            </a:r>
          </a:p>
          <a:p>
            <a:endParaRPr lang="ru-RU" dirty="0" smtClean="0"/>
          </a:p>
          <a:p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УЧИТЬСЯ 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ЧИТАТЬ И АНАЛИЗИРОВАТЬ 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ПРОИЗВЕДЕНИЕ 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779912" y="2234434"/>
            <a:ext cx="4752528" cy="47448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rgbClr val="1F497D">
                    <a:lumMod val="75000"/>
                  </a:srgbClr>
                </a:solidFill>
              </a:rPr>
              <a:t>Николая Николаевича Носова;</a:t>
            </a:r>
            <a:endParaRPr lang="ru-RU" sz="2400" dirty="0">
              <a:solidFill>
                <a:srgbClr val="1F497D">
                  <a:lumMod val="75000"/>
                </a:srgb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820503" y="3428611"/>
            <a:ext cx="4752528" cy="43204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rgbClr val="1F497D">
                    <a:lumMod val="75000"/>
                  </a:srgbClr>
                </a:solidFill>
              </a:rPr>
              <a:t>«Живая шляпа»;</a:t>
            </a:r>
            <a:endParaRPr lang="ru-RU" sz="2400" dirty="0">
              <a:solidFill>
                <a:srgbClr val="1F497D">
                  <a:lumMod val="75000"/>
                </a:srgb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851920" y="4581128"/>
            <a:ext cx="4752528" cy="43204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rgbClr val="1F497D">
                    <a:lumMod val="75000"/>
                  </a:srgbClr>
                </a:solidFill>
              </a:rPr>
              <a:t>«Живая шляпа».</a:t>
            </a:r>
            <a:endParaRPr lang="ru-RU" sz="2400" dirty="0">
              <a:solidFill>
                <a:srgbClr val="1F497D">
                  <a:lumMod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70515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792088"/>
          </a:xfrm>
        </p:spPr>
        <p:txBody>
          <a:bodyPr/>
          <a:lstStyle/>
          <a:p>
            <a:pPr lvl="0" fontAlgn="base">
              <a:spcAft>
                <a:spcPct val="0"/>
              </a:spcAft>
              <a:defRPr/>
            </a:pPr>
            <a:r>
              <a:rPr lang="ru-RU" b="1" dirty="0">
                <a:solidFill>
                  <a:srgbClr val="FF0000"/>
                </a:solidFill>
              </a:rPr>
              <a:t>Николай Николаевич Носов</a:t>
            </a:r>
            <a:endParaRPr lang="ru-RU" sz="4000" b="1" kern="0" dirty="0">
              <a:solidFill>
                <a:srgbClr val="FF0000"/>
              </a:solidFill>
            </a:endParaRPr>
          </a:p>
        </p:txBody>
      </p:sp>
      <p:pic>
        <p:nvPicPr>
          <p:cNvPr id="1026" name="Picture 2" descr="D:\Мои документы\writer_rus429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998861" y="908720"/>
            <a:ext cx="2493019" cy="3357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sz="half" idx="2"/>
          </p:nvPr>
        </p:nvSpPr>
        <p:spPr>
          <a:xfrm>
            <a:off x="683568" y="4437112"/>
            <a:ext cx="2952328" cy="64807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</a:rPr>
              <a:t>1908-1976</a:t>
            </a:r>
            <a:endParaRPr lang="ru-RU" sz="3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7170" name="Picture 2" descr="https://cf.ppt-online.org/files/slide/p/pNFmuhlIfdays058rcOZgY71WxitPn2UXe9b4A/slide-1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95955" y="900304"/>
            <a:ext cx="2780089" cy="33823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032447" y="980728"/>
            <a:ext cx="4572000" cy="452431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Николай Носов родился 23 ноября 1908 году на Украине в Киеве в семье актера. После школы учился в институте кинематографии. Воевал на фронте, был награждён орденом Красной звезды. Поставил несколько мультфильмов. О том, чтобы быть писателем не думал. Он стал сочинять для своего маленького сына.</a:t>
            </a:r>
          </a:p>
        </p:txBody>
      </p:sp>
    </p:spTree>
    <p:extLst>
      <p:ext uri="{BB962C8B-B14F-4D97-AF65-F5344CB8AC3E}">
        <p14:creationId xmlns:p14="http://schemas.microsoft.com/office/powerpoint/2010/main" val="1554678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8054" y="177657"/>
            <a:ext cx="6000792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Словарная работа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9218" name="Picture 2" descr="http://ivshatura.ru/image/catalog/DaVita/pizddqe-2.1080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6073" y="1268760"/>
            <a:ext cx="3402035" cy="30660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79512" y="4351161"/>
            <a:ext cx="367240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>
                <a:solidFill>
                  <a:prstClr val="black"/>
                </a:solidFill>
              </a:rPr>
              <a:t>Комод</a:t>
            </a:r>
            <a:r>
              <a:rPr lang="ru-RU" b="1" dirty="0">
                <a:solidFill>
                  <a:prstClr val="black"/>
                </a:solidFill>
              </a:rPr>
              <a:t> </a:t>
            </a:r>
            <a:r>
              <a:rPr lang="ru-RU" dirty="0">
                <a:solidFill>
                  <a:prstClr val="black"/>
                </a:solidFill>
              </a:rPr>
              <a:t>- низкий шкаф с выдвижными ящиками для белья, разных мелких домашних вещей.</a:t>
            </a:r>
          </a:p>
        </p:txBody>
      </p:sp>
      <p:pic>
        <p:nvPicPr>
          <p:cNvPr id="9220" name="Picture 4" descr="http://nashpskov.ru/userfiles/news/2018/05/15b54688bf2a93926e52dae0d466a8c80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4637" y="1285077"/>
            <a:ext cx="2880320" cy="30660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5294637" y="4363387"/>
            <a:ext cx="288032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>
                <a:solidFill>
                  <a:prstClr val="black"/>
                </a:solidFill>
              </a:rPr>
              <a:t>Кочерга</a:t>
            </a:r>
            <a:r>
              <a:rPr lang="ru-RU" b="1" dirty="0">
                <a:solidFill>
                  <a:prstClr val="black"/>
                </a:solidFill>
              </a:rPr>
              <a:t> </a:t>
            </a:r>
            <a:r>
              <a:rPr lang="ru-RU" dirty="0">
                <a:solidFill>
                  <a:prstClr val="black"/>
                </a:solidFill>
              </a:rPr>
              <a:t>- железный прут с закруглённым концом для перемешивания в печи дров, угля.</a:t>
            </a:r>
          </a:p>
        </p:txBody>
      </p:sp>
    </p:spTree>
    <p:extLst>
      <p:ext uri="{BB962C8B-B14F-4D97-AF65-F5344CB8AC3E}">
        <p14:creationId xmlns:p14="http://schemas.microsoft.com/office/powerpoint/2010/main" val="16754880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071546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СЛОВАРНАЯ РАБОТА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10242" name="Picture 2" descr="http://micma.ru/image/cache/data/detskayamebel/ligi/31256b-500x50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1196752"/>
            <a:ext cx="3106316" cy="31063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95536" y="4581128"/>
            <a:ext cx="338437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>
                <a:solidFill>
                  <a:prstClr val="black"/>
                </a:solidFill>
              </a:rPr>
              <a:t>Лыжная палка</a:t>
            </a:r>
            <a:r>
              <a:rPr lang="ru-RU" dirty="0">
                <a:solidFill>
                  <a:prstClr val="black"/>
                </a:solidFill>
              </a:rPr>
              <a:t> -  спортивный инвентарь, используемый лыжниками для равновесия, отталкивания во время движения на лыжах.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364087" y="4933280"/>
            <a:ext cx="23508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>
                <a:solidFill>
                  <a:prstClr val="black"/>
                </a:solidFill>
              </a:rPr>
              <a:t>Трястись от страха</a:t>
            </a:r>
            <a:r>
              <a:rPr lang="ru-RU" dirty="0">
                <a:solidFill>
                  <a:prstClr val="black"/>
                </a:solidFill>
              </a:rPr>
              <a:t> </a:t>
            </a:r>
          </a:p>
        </p:txBody>
      </p:sp>
      <p:pic>
        <p:nvPicPr>
          <p:cNvPr id="10244" name="Picture 4" descr="https://img1.liveinternet.ru/images/attach/d/1/133/640/133640169_5761818_dream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80854" y="1231171"/>
            <a:ext cx="2970227" cy="32794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732639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051720" y="692696"/>
            <a:ext cx="4572000" cy="341632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3600" b="1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Плюх-ну-лось</a:t>
            </a:r>
            <a:r>
              <a:rPr lang="ru-RU" sz="3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со-скольз-ну-ла</a:t>
            </a:r>
            <a:r>
              <a:rPr lang="ru-RU" sz="3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по-смот-ри</a:t>
            </a:r>
            <a:r>
              <a:rPr lang="ru-RU" sz="3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под-прыг-нет</a:t>
            </a:r>
            <a:r>
              <a:rPr lang="ru-RU" sz="3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рас-кра-ши-</a:t>
            </a:r>
            <a:r>
              <a:rPr lang="ru-RU" sz="3600" b="1" i="1" dirty="0" err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ва</a:t>
            </a:r>
            <a:r>
              <a:rPr lang="ru-RU" sz="3600" b="1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-ли</a:t>
            </a:r>
            <a:r>
              <a:rPr lang="ru-RU" sz="3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при-от-кры-ли</a:t>
            </a:r>
            <a:endParaRPr lang="ru-RU" sz="36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https://i.pinimg.com/originals/fa/ff/fc/fafffc7aade962aa6ab0bd42d8145df1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97735" y="3861048"/>
            <a:ext cx="2470764" cy="25880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1593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2174" y="980728"/>
            <a:ext cx="8229600" cy="3600400"/>
          </a:xfrm>
        </p:spPr>
        <p:txBody>
          <a:bodyPr>
            <a:normAutofit/>
          </a:bodyPr>
          <a:lstStyle/>
          <a:p>
            <a:r>
              <a:rPr lang="ru-RU" sz="6000" dirty="0" smtClean="0">
                <a:solidFill>
                  <a:srgbClr val="FF0000"/>
                </a:solidFill>
              </a:rPr>
              <a:t>Физминутка</a:t>
            </a:r>
            <a:endParaRPr lang="ru-RU" sz="6000" dirty="0">
              <a:solidFill>
                <a:srgbClr val="FF0000"/>
              </a:solidFill>
            </a:endParaRPr>
          </a:p>
        </p:txBody>
      </p:sp>
      <p:pic>
        <p:nvPicPr>
          <p:cNvPr id="4" name="Физминутка - Хлопай-Топай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92174" y="5373216"/>
            <a:ext cx="465584" cy="465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24600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6747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ДОМАШНЕЕ ЗАДАНИЕ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2132856"/>
            <a:ext cx="8229600" cy="3614750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Подготовить пересказ рассказа «Живая шляпа»</a:t>
            </a:r>
          </a:p>
        </p:txBody>
      </p:sp>
      <p:pic>
        <p:nvPicPr>
          <p:cNvPr id="4" name="Picture 2" descr="https://i.pinimg.com/originals/fa/ff/fc/fafffc7aade962aa6ab0bd42d8145df1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44101" y="3649890"/>
            <a:ext cx="2470764" cy="25880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AutoShape 2" descr="https://scontent-lht6-1.cdninstagram.com/vp/466867372fb6d5990ae3950f71ba7610/5C5B95B1/t51.2885-15/e35/42505860_238169140387330_5938793300522306526_n.jpg?se=7&amp;ig_cache_key=MTg4MjAxNjk3NTk3MTgxMjMxOA%3D%3D.2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AutoShape 4" descr="https://scontent-lht6-1.cdninstagram.com/vp/466867372fb6d5990ae3950f71ba7610/5C5B95B1/t51.2885-15/e35/42505860_238169140387330_5938793300522306526_n.jpg?se=7&amp;ig_cache_key=MTg4MjAxNjk3NTk3MTgxMjMxOA%3D%3D.2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7" name="AutoShape 6" descr="https://scontent-lht6-1.cdninstagram.com/vp/466867372fb6d5990ae3950f71ba7610/5C5B95B1/t51.2885-15/e35/42505860_238169140387330_5938793300522306526_n.jpg?se=7&amp;ig_cache_key=MTg4MjAxNjk3NTk3MTgxMjMxOA%3D%3D.2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pic>
        <p:nvPicPr>
          <p:cNvPr id="13320" name="Picture 8" descr="https://mamontenok-online.ru/wp-content/uploads/zhivaya-shlyapa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67744" y="3736364"/>
            <a:ext cx="3682380" cy="23567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52397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Речевая разминка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289626" y="1556792"/>
            <a:ext cx="4572000" cy="181588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Ежедневно по утрам</a:t>
            </a:r>
          </a:p>
          <a:p>
            <a:r>
              <a:rPr lang="ru-RU" sz="28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Заниматься надо нам.</a:t>
            </a:r>
          </a:p>
          <a:p>
            <a:r>
              <a:rPr lang="ru-RU" sz="28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Потому что для страны</a:t>
            </a:r>
          </a:p>
          <a:p>
            <a:r>
              <a:rPr lang="ru-RU" sz="28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Люди умные нужны.</a:t>
            </a:r>
          </a:p>
        </p:txBody>
      </p:sp>
      <p:pic>
        <p:nvPicPr>
          <p:cNvPr id="1026" name="Picture 2" descr="https://i.pinimg.com/originals/fa/ff/fc/fafffc7aade962aa6ab0bd42d8145df1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22754" y="3573016"/>
            <a:ext cx="2745745" cy="2876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34146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i.pinimg.com/originals/fa/ff/fc/fafffc7aade962aa6ab0bd42d8145df1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0112" y="3501008"/>
            <a:ext cx="2729430" cy="28589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237656" y="1700808"/>
            <a:ext cx="4572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8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Подарили мне котёнка!</a:t>
            </a:r>
            <a:endParaRPr lang="ru-RU" sz="28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Он мяукал очень громко.</a:t>
            </a:r>
            <a:endParaRPr lang="ru-RU" sz="28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5578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61906" y="1412776"/>
            <a:ext cx="7200800" cy="20415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750"/>
              </a:spcAft>
            </a:pPr>
            <a:r>
              <a:rPr lang="ru-RU" sz="2000" b="1" dirty="0">
                <a:solidFill>
                  <a:prstClr val="black"/>
                </a:solidFill>
                <a:latin typeface="Times New Roman"/>
                <a:ea typeface="Times New Roman"/>
              </a:rPr>
              <a:t>— Давай, Петя, сделаем себе домик, как у тех поросят, что в сказке.</a:t>
            </a:r>
            <a:endParaRPr lang="ru-RU" sz="2000" dirty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algn="just">
              <a:lnSpc>
                <a:spcPct val="150000"/>
              </a:lnSpc>
              <a:spcAft>
                <a:spcPts val="750"/>
              </a:spcAft>
            </a:pPr>
            <a:r>
              <a:rPr lang="ru-RU" sz="2000" b="1" dirty="0">
                <a:solidFill>
                  <a:prstClr val="black"/>
                </a:solidFill>
                <a:latin typeface="Times New Roman"/>
                <a:ea typeface="Times New Roman"/>
              </a:rPr>
              <a:t>Мы стащили с кровати одеяло и завесили им стол. Вот и получился дом. Мы залезли в него, а там темно-темно!</a:t>
            </a:r>
            <a:endParaRPr lang="ru-RU" sz="2000" dirty="0">
              <a:solidFill>
                <a:prstClr val="black"/>
              </a:solidFill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63224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cf.ppt-online.org/files/slide/h/hTCqbSiEceH1d0Yg6nsLGRuNJyv28IjQBPaw3M/slide-3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764705"/>
            <a:ext cx="7253212" cy="4680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58461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www.playcast.ru/uploads/2015/08/11/14649042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39752" y="667844"/>
            <a:ext cx="4032448" cy="5047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00736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5536" y="1303690"/>
            <a:ext cx="8458650" cy="20036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</a:pPr>
            <a:r>
              <a:rPr lang="ru-RU" sz="3600" b="1" dirty="0" err="1">
                <a:solidFill>
                  <a:srgbClr val="00B05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НуиукуоулуауйуНиукууоулуауеувуиучуНуосуов</a:t>
            </a:r>
            <a:endParaRPr lang="ru-RU" sz="2800" b="1" dirty="0">
              <a:solidFill>
                <a:srgbClr val="00B050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algn="ctr">
              <a:lnSpc>
                <a:spcPct val="115000"/>
              </a:lnSpc>
            </a:pPr>
            <a:r>
              <a:rPr lang="ru-RU" sz="3600" b="1" dirty="0">
                <a:solidFill>
                  <a:srgbClr val="00B05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« </a:t>
            </a:r>
            <a:r>
              <a:rPr lang="ru-RU" sz="3600" b="1" dirty="0" err="1">
                <a:solidFill>
                  <a:srgbClr val="00B05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Жуиувуауяуушуулуяупуау</a:t>
            </a:r>
            <a:r>
              <a:rPr lang="ru-RU" sz="3600" b="1" dirty="0">
                <a:solidFill>
                  <a:srgbClr val="00B05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»)</a:t>
            </a:r>
            <a:endParaRPr lang="ru-RU" sz="2800" b="1" dirty="0">
              <a:solidFill>
                <a:srgbClr val="00B050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  <p:pic>
        <p:nvPicPr>
          <p:cNvPr id="5122" name="Picture 2" descr="https://cs8.livemaster.ru/storage/dc/5a/96e016e462c019d8c8f7ef83f187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22904" y="3861048"/>
            <a:ext cx="1515258" cy="25396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81643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s://i.ytimg.com/vi/GRObl6X-8e4/maxresdefault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059832" y="3056206"/>
            <a:ext cx="3136376" cy="3385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043608" y="476672"/>
            <a:ext cx="7488832" cy="25922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475656" y="476672"/>
            <a:ext cx="6624736" cy="25922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600" dirty="0">
              <a:solidFill>
                <a:srgbClr val="0C478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534729" y="541175"/>
            <a:ext cx="6506589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dirty="0">
                <a:ln w="0"/>
                <a:gradFill flip="none">
                  <a:gsLst>
                    <a:gs pos="0">
                      <a:srgbClr val="4F81BD">
                        <a:tint val="75000"/>
                        <a:shade val="75000"/>
                        <a:satMod val="170000"/>
                      </a:srgbClr>
                    </a:gs>
                    <a:gs pos="49000">
                      <a:srgbClr val="4F81BD">
                        <a:tint val="88000"/>
                        <a:shade val="65000"/>
                        <a:satMod val="172000"/>
                      </a:srgbClr>
                    </a:gs>
                    <a:gs pos="50000">
                      <a:srgbClr val="4F81BD">
                        <a:shade val="65000"/>
                        <a:satMod val="130000"/>
                      </a:srgbClr>
                    </a:gs>
                    <a:gs pos="92000">
                      <a:srgbClr val="4F81BD">
                        <a:shade val="50000"/>
                        <a:satMod val="120000"/>
                      </a:srgbClr>
                    </a:gs>
                    <a:gs pos="100000">
                      <a:srgbClr val="4F81BD">
                        <a:shade val="48000"/>
                        <a:satMod val="120000"/>
                      </a:srgb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Н.Н. Носов </a:t>
            </a:r>
          </a:p>
          <a:p>
            <a:pPr algn="ctr"/>
            <a:r>
              <a:rPr lang="ru-RU" sz="5400" b="1" cap="all" dirty="0">
                <a:ln w="0"/>
                <a:gradFill flip="none">
                  <a:gsLst>
                    <a:gs pos="0">
                      <a:srgbClr val="4F81BD">
                        <a:tint val="75000"/>
                        <a:shade val="75000"/>
                        <a:satMod val="170000"/>
                      </a:srgbClr>
                    </a:gs>
                    <a:gs pos="49000">
                      <a:srgbClr val="4F81BD">
                        <a:tint val="88000"/>
                        <a:shade val="65000"/>
                        <a:satMod val="172000"/>
                      </a:srgbClr>
                    </a:gs>
                    <a:gs pos="50000">
                      <a:srgbClr val="4F81BD">
                        <a:shade val="65000"/>
                        <a:satMod val="130000"/>
                      </a:srgbClr>
                    </a:gs>
                    <a:gs pos="92000">
                      <a:srgbClr val="4F81BD">
                        <a:shade val="50000"/>
                        <a:satMod val="120000"/>
                      </a:srgbClr>
                    </a:gs>
                    <a:gs pos="100000">
                      <a:srgbClr val="4F81BD">
                        <a:shade val="48000"/>
                        <a:satMod val="120000"/>
                      </a:srgb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«Живая шляпа»</a:t>
            </a:r>
            <a:endParaRPr lang="ru-RU" sz="5400" b="1" cap="all" dirty="0">
              <a:ln w="0"/>
              <a:gradFill flip="none">
                <a:gsLst>
                  <a:gs pos="0">
                    <a:srgbClr val="4F81BD">
                      <a:tint val="75000"/>
                      <a:shade val="75000"/>
                      <a:satMod val="170000"/>
                    </a:srgbClr>
                  </a:gs>
                  <a:gs pos="49000">
                    <a:srgbClr val="4F81BD">
                      <a:tint val="88000"/>
                      <a:shade val="65000"/>
                      <a:satMod val="172000"/>
                    </a:srgbClr>
                  </a:gs>
                  <a:gs pos="50000">
                    <a:srgbClr val="4F81BD">
                      <a:shade val="65000"/>
                      <a:satMod val="130000"/>
                    </a:srgbClr>
                  </a:gs>
                  <a:gs pos="92000">
                    <a:srgbClr val="4F81BD">
                      <a:shade val="50000"/>
                      <a:satMod val="120000"/>
                    </a:srgbClr>
                  </a:gs>
                  <a:gs pos="100000">
                    <a:srgbClr val="4F81BD">
                      <a:shade val="48000"/>
                      <a:satMod val="120000"/>
                    </a:srgb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55073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ТЕМА УРОКА: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4" name="Заголовок 6"/>
          <p:cNvSpPr txBox="1">
            <a:spLocks noGrp="1"/>
          </p:cNvSpPr>
          <p:nvPr>
            <p:ph idx="1"/>
          </p:nvPr>
        </p:nvSpPr>
        <p:spPr bwMode="auto">
          <a:xfrm>
            <a:off x="395536" y="1772816"/>
            <a:ext cx="8229600" cy="67667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5400" cap="flat" cmpd="sng" algn="ctr">
            <a:solidFill>
              <a:schemeClr val="accent1">
                <a:shade val="50000"/>
              </a:schemeClr>
            </a:solidFill>
            <a:prstDash val="solid"/>
            <a:miter lim="800000"/>
            <a:headEnd/>
            <a:tailEnd/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b="1" noProof="0" dirty="0" smtClean="0">
                <a:solidFill>
                  <a:schemeClr val="tx2">
                    <a:lumMod val="75000"/>
                  </a:schemeClr>
                </a:solidFill>
              </a:rPr>
              <a:t>Николай Николаевич Носов</a:t>
            </a:r>
            <a:endParaRPr kumimoji="0" lang="ru-RU" sz="2800" b="1" i="0" u="none" strike="noStrike" kern="0" cap="none" spc="0" normalizeH="0" baseline="0" noProof="0" dirty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5" name="Заголовок 6"/>
          <p:cNvSpPr txBox="1">
            <a:spLocks/>
          </p:cNvSpPr>
          <p:nvPr/>
        </p:nvSpPr>
        <p:spPr bwMode="auto">
          <a:xfrm>
            <a:off x="395536" y="2924944"/>
            <a:ext cx="8229600" cy="67667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5400" cap="flat" cmpd="sng" algn="ctr">
            <a:solidFill>
              <a:schemeClr val="accent1">
                <a:shade val="50000"/>
              </a:schemeClr>
            </a:solidFill>
            <a:prstDash val="solid"/>
            <a:miter lim="800000"/>
            <a:headEnd/>
            <a:tailEnd/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base">
              <a:spcBef>
                <a:spcPct val="0"/>
              </a:spcBef>
              <a:spcAft>
                <a:spcPct val="0"/>
              </a:spcAft>
              <a:buFontTx/>
              <a:buNone/>
              <a:defRPr/>
            </a:pPr>
            <a:r>
              <a:rPr lang="ru-RU" b="1" dirty="0" smtClean="0">
                <a:solidFill>
                  <a:srgbClr val="1F497D">
                    <a:lumMod val="75000"/>
                  </a:srgbClr>
                </a:solidFill>
              </a:rPr>
              <a:t>«Живая шляпа»</a:t>
            </a:r>
            <a:endParaRPr lang="ru-RU" sz="2800" b="1" kern="0" dirty="0">
              <a:solidFill>
                <a:srgbClr val="1F497D">
                  <a:lumMod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13443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pril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202</Words>
  <Application>Microsoft Office PowerPoint</Application>
  <PresentationFormat>Экран (4:3)</PresentationFormat>
  <Paragraphs>40</Paragraphs>
  <Slides>16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pril</vt:lpstr>
      <vt:lpstr>Презентация PowerPoint</vt:lpstr>
      <vt:lpstr>Речевая разминка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ТЕМА УРОКА:</vt:lpstr>
      <vt:lpstr>ЦЕЛЬ:</vt:lpstr>
      <vt:lpstr>Николай Николаевич Носов</vt:lpstr>
      <vt:lpstr>Словарная работа</vt:lpstr>
      <vt:lpstr>СЛОВАРНАЯ РАБОТА</vt:lpstr>
      <vt:lpstr>Презентация PowerPoint</vt:lpstr>
      <vt:lpstr>Физминутка</vt:lpstr>
      <vt:lpstr>ДОМАШНЕЕ ЗАДАНИЕ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юзер</dc:creator>
  <cp:lastModifiedBy>User</cp:lastModifiedBy>
  <cp:revision>18</cp:revision>
  <dcterms:created xsi:type="dcterms:W3CDTF">2019-02-21T19:53:44Z</dcterms:created>
  <dcterms:modified xsi:type="dcterms:W3CDTF">2019-11-24T10:17:02Z</dcterms:modified>
</cp:coreProperties>
</file>