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8" r:id="rId4"/>
    <p:sldId id="270" r:id="rId5"/>
    <p:sldId id="267" r:id="rId6"/>
    <p:sldId id="265" r:id="rId7"/>
    <p:sldId id="264" r:id="rId8"/>
    <p:sldId id="260" r:id="rId9"/>
    <p:sldId id="269" r:id="rId10"/>
    <p:sldId id="261" r:id="rId11"/>
    <p:sldId id="263" r:id="rId12"/>
    <p:sldId id="277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31"/>
    <p:penClr>
      <a:srgbClr val="FF0000"/>
    </p:penClr>
  </p:showPr>
  <p:clrMru>
    <a:srgbClr val="FF7C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211" autoAdjust="0"/>
    <p:restoredTop sz="96479" autoAdjust="0"/>
  </p:normalViewPr>
  <p:slideViewPr>
    <p:cSldViewPr snapToGrid="0">
      <p:cViewPr>
        <p:scale>
          <a:sx n="73" d="100"/>
          <a:sy n="73" d="100"/>
        </p:scale>
        <p:origin x="-114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62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46" y="1676735"/>
            <a:ext cx="5883965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/>
              <a:t>Физическое развитие</a:t>
            </a:r>
          </a:p>
          <a:p>
            <a:pPr algn="r"/>
            <a:endParaRPr lang="ru-RU" b="1" i="1" dirty="0" smtClean="0"/>
          </a:p>
          <a:p>
            <a:pPr algn="r"/>
            <a:r>
              <a:rPr lang="ru-RU" sz="3200" b="1" i="1" dirty="0" smtClean="0"/>
              <a:t> </a:t>
            </a:r>
          </a:p>
          <a:p>
            <a:pPr algn="ctr"/>
            <a:r>
              <a:rPr lang="ru-RU" sz="4000" b="1" i="1" dirty="0" smtClean="0"/>
              <a:t>Расти здоровым,</a:t>
            </a:r>
          </a:p>
          <a:p>
            <a:pPr algn="ctr"/>
            <a:r>
              <a:rPr lang="ru-RU" sz="4000" b="1" i="1" dirty="0" smtClean="0"/>
              <a:t>МАЛЫШ</a:t>
            </a:r>
          </a:p>
          <a:p>
            <a:pPr algn="ctr"/>
            <a:r>
              <a:rPr lang="ru-RU" sz="2000" b="1" i="1" dirty="0" smtClean="0"/>
              <a:t>(нетрадиционное физкультурное оборудование)</a:t>
            </a:r>
            <a:endParaRPr lang="ru-RU" sz="2000" dirty="0" smtClean="0"/>
          </a:p>
          <a:p>
            <a:endParaRPr lang="ru-RU" sz="20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4732" y="335238"/>
            <a:ext cx="71561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детский сад № 52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94069" y="5799390"/>
            <a:ext cx="22943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Чернова Е.В.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75653" y="227885"/>
            <a:ext cx="30082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Моталочка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477" y="5837832"/>
            <a:ext cx="59899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Развитие мелкой моторики рук, ловкости и слаженности движений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IMG_20161017_1638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4560" y="816427"/>
            <a:ext cx="6714310" cy="50357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91107" y="0"/>
            <a:ext cx="23570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Обжорка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09760" y="5657671"/>
            <a:ext cx="6894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Развитие сильного плавного  направленного выдоха, активизация губных мышц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Задуть шарик (формочку) в лунку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IMG_20161017_1621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306" y="643344"/>
            <a:ext cx="6753501" cy="50651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94069" y="0"/>
            <a:ext cx="85066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Книжки-Самиздат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«Расти здоровым малыш»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0869" y="5316583"/>
            <a:ext cx="726294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Формировать основы культуры детей к здоровому образу жизни.</a:t>
            </a:r>
          </a:p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Обучающие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Познакомить детей с понятием «здоровый образ жизни», соблюдении режима дня, значении спорта для здоровья человека.</a:t>
            </a:r>
          </a:p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 Формировать начальные представления о здоровом образе жизни.</a:t>
            </a:r>
          </a:p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Воспитывать любовь к себе, своему телу.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IMG_20161017_1619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99063" y="623748"/>
            <a:ext cx="6313715" cy="47352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24290" y="1123406"/>
            <a:ext cx="50097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49962" y="4368020"/>
            <a:ext cx="68513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Обогатиться развивающая предметно-пространственная  среда в группе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24825" y="2720291"/>
            <a:ext cx="68513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Вырастет интерес к разным видам движений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26338" y="3341063"/>
            <a:ext cx="68513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Повысится самостоятельная изобретательность  детей в двигательной деятельности</a:t>
            </a: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36643" y="161624"/>
            <a:ext cx="67832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Расти здоровым,</a:t>
            </a:r>
          </a:p>
          <a:p>
            <a:pPr algn="ctr"/>
            <a:r>
              <a:rPr lang="ru-RU" sz="2800" b="1" i="1" dirty="0" smtClean="0"/>
              <a:t>МАЛЫШ</a:t>
            </a:r>
            <a:endParaRPr lang="ru-RU" sz="28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2067716" y="1523871"/>
            <a:ext cx="67321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Мотивация детей к занятию физкультурой, формирование потребности в здоровом образе жизни.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91232" y="3321242"/>
            <a:ext cx="69176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 и поддержка   интереса детей к физкультуре и спорту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нетрадиционного физкультурного оборудования в разных видах деятельности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Совершенствование развивающей предметно-пространственной среды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89887" y="174876"/>
            <a:ext cx="23471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«Бильбоке»</a:t>
            </a:r>
            <a:endParaRPr lang="ru-RU" sz="3200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1954" y="5603966"/>
            <a:ext cx="65717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развивать глазомер, координацию мелких движений, тренировать предплечье и кисти рук</a:t>
            </a:r>
            <a:endParaRPr lang="ru-RU" sz="2400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IMG_20161107_1753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24742" y="947057"/>
            <a:ext cx="6139543" cy="46046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27445" y="333904"/>
            <a:ext cx="21866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«Гантели»</a:t>
            </a:r>
            <a:r>
              <a:rPr lang="ru-RU" sz="2400" b="1" dirty="0" smtClean="0"/>
              <a:t>	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81740" y="5986382"/>
            <a:ext cx="58972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развитие  силы, выносливости, мышц плечевого  и брюшного пояса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IMG_20161107_1525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03120" y="969916"/>
            <a:ext cx="6596743" cy="4947558"/>
          </a:xfrm>
          <a:prstGeom prst="roundRect">
            <a:avLst>
              <a:gd name="adj" fmla="val 1097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73052" y="0"/>
            <a:ext cx="45602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«Зрительные дорожки»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7096" y="6027003"/>
            <a:ext cx="70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профилактика нарушения зрения,  понимание пространственных отношений (право, лево)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IMG_20161107_1542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72787" y="809897"/>
            <a:ext cx="6723019" cy="5042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14119" y="206492"/>
            <a:ext cx="25871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Массажор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0338" y="6010110"/>
            <a:ext cx="6048132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укреплять мышцы спины, груди и ног </a:t>
            </a:r>
            <a:endParaRPr lang="ru-RU" sz="2400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IMG_20161107_1526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85703" y="875211"/>
            <a:ext cx="6705600" cy="5029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64365" y="254389"/>
            <a:ext cx="67832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«Шагающие кирпичики»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16819" y="5445567"/>
            <a:ext cx="6069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профилактика плоскостопия, развитие координации движений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IMG_20161107_154012.jpg"/>
          <p:cNvPicPr>
            <a:picLocks noChangeAspect="1" noChangeArrowheads="1"/>
          </p:cNvPicPr>
          <p:nvPr/>
        </p:nvPicPr>
        <p:blipFill>
          <a:blip r:embed="rId3" cstate="email"/>
          <a:srcRect r="-175"/>
          <a:stretch>
            <a:fillRect/>
          </a:stretch>
        </p:blipFill>
        <p:spPr bwMode="auto">
          <a:xfrm>
            <a:off x="1841862" y="1672047"/>
            <a:ext cx="6962503" cy="34448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30727" y="0"/>
            <a:ext cx="57641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«Поймай шарик (султанчик)»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5738" y="1476671"/>
            <a:ext cx="22468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ловкости,  быстроты реакции, глазомера, координация и синхронизация движений.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IMG_20161019_1021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23805" y="590007"/>
            <a:ext cx="4570368" cy="6093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319129" y="5864336"/>
            <a:ext cx="66393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Развитие чувства равновесия,  координации движений, укрепление мышц ног.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66607" y="0"/>
            <a:ext cx="25179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«Балансир»</a:t>
            </a:r>
            <a:endParaRPr kumimoji="0" lang="ru-RU" sz="3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User\Desktop\IMG_20161017_1624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0537" y="894807"/>
            <a:ext cx="6487886" cy="48659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="" xmlns:p14="http://schemas.microsoft.com/office/powerpoint/2010/main" val="327978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666</TotalTime>
  <Words>225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81</cp:revision>
  <dcterms:created xsi:type="dcterms:W3CDTF">2013-11-19T05:52:05Z</dcterms:created>
  <dcterms:modified xsi:type="dcterms:W3CDTF">2019-11-24T12:29:01Z</dcterms:modified>
</cp:coreProperties>
</file>