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4F8B-BE9A-4B39-BCB5-827EA6591E3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AC520-8AE2-4E4D-8EC5-CC00F9EDA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4F8B-BE9A-4B39-BCB5-827EA6591E3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AC520-8AE2-4E4D-8EC5-CC00F9EDA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4F8B-BE9A-4B39-BCB5-827EA6591E3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AC520-8AE2-4E4D-8EC5-CC00F9EDA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4F8B-BE9A-4B39-BCB5-827EA6591E3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AC520-8AE2-4E4D-8EC5-CC00F9EDA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4F8B-BE9A-4B39-BCB5-827EA6591E3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AC520-8AE2-4E4D-8EC5-CC00F9EDA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4F8B-BE9A-4B39-BCB5-827EA6591E3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AC520-8AE2-4E4D-8EC5-CC00F9EDA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4F8B-BE9A-4B39-BCB5-827EA6591E3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AC520-8AE2-4E4D-8EC5-CC00F9EDA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4F8B-BE9A-4B39-BCB5-827EA6591E3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AC520-8AE2-4E4D-8EC5-CC00F9EDA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4F8B-BE9A-4B39-BCB5-827EA6591E3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AC520-8AE2-4E4D-8EC5-CC00F9EDA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4F8B-BE9A-4B39-BCB5-827EA6591E3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AC520-8AE2-4E4D-8EC5-CC00F9EDA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4F8B-BE9A-4B39-BCB5-827EA6591E3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AC520-8AE2-4E4D-8EC5-CC00F9EDA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E4F8B-BE9A-4B39-BCB5-827EA6591E3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AC520-8AE2-4E4D-8EC5-CC00F9EDA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и по запросу терем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69184" cy="4214818"/>
          </a:xfrm>
          <a:prstGeom prst="rect">
            <a:avLst/>
          </a:prstGeom>
          <a:noFill/>
        </p:spPr>
      </p:pic>
      <p:pic>
        <p:nvPicPr>
          <p:cNvPr id="11268" name="Picture 4" descr="Картинки по запросу рукавич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075508"/>
            <a:ext cx="5286380" cy="3782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5286388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/>
              <a:t> </a:t>
            </a:r>
            <a:r>
              <a:rPr lang="ru-RU" sz="2400" b="1" dirty="0" smtClean="0"/>
              <a:t>                                   КОЛОБОК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Колобок, колобок, тёплый и румяный. (наклоны вправо, влево)</a:t>
            </a:r>
            <a:br>
              <a:rPr lang="ru-RU" sz="2400" dirty="0" smtClean="0"/>
            </a:br>
            <a:r>
              <a:rPr lang="ru-RU" sz="2400" dirty="0" smtClean="0"/>
              <a:t>Прыг да скок, прыг да скок, припустился наш дружок, (прыжки, бег на месте)</a:t>
            </a:r>
            <a:br>
              <a:rPr lang="ru-RU" sz="2400" dirty="0" smtClean="0"/>
            </a:br>
            <a:r>
              <a:rPr lang="ru-RU" sz="2400" dirty="0" smtClean="0"/>
              <a:t>То направо повернул, то налево он свернул, (повороты направо и налево)</a:t>
            </a:r>
            <a:br>
              <a:rPr lang="ru-RU" sz="2400" dirty="0" smtClean="0"/>
            </a:br>
            <a:r>
              <a:rPr lang="ru-RU" sz="2400" dirty="0" smtClean="0"/>
              <a:t>То с листочком закрутился, (поворот на 360 градусов)</a:t>
            </a:r>
            <a:br>
              <a:rPr lang="ru-RU" sz="2400" dirty="0" smtClean="0"/>
            </a:br>
            <a:r>
              <a:rPr lang="ru-RU" sz="2400" dirty="0" smtClean="0"/>
              <a:t>то с бельчонком подружился. (приседание)</a:t>
            </a:r>
            <a:br>
              <a:rPr lang="ru-RU" sz="2400" dirty="0" smtClean="0"/>
            </a:br>
            <a:r>
              <a:rPr lang="ru-RU" sz="2400" dirty="0" smtClean="0"/>
              <a:t>Покатился по дорожке, (бег по группе)</a:t>
            </a:r>
            <a:br>
              <a:rPr lang="ru-RU" sz="2400" dirty="0" smtClean="0"/>
            </a:br>
            <a:r>
              <a:rPr lang="ru-RU" sz="2400" dirty="0" smtClean="0"/>
              <a:t>и попал ко мне в ладошки. (дети подбегают к воспитателю)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Картинки по запросу колобок анимация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286256"/>
            <a:ext cx="2786082" cy="23751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img-fotki.yandex.ru/get/5635/1304566.41/0_bf2a6_12a80eec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9706" y="0"/>
            <a:ext cx="5253228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mg-fotki.yandex.ru/get/5638/1304566.41/0_bf2a7_a26707ea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3629025" cy="4762500"/>
          </a:xfrm>
          <a:prstGeom prst="rect">
            <a:avLst/>
          </a:prstGeom>
          <a:noFill/>
        </p:spPr>
      </p:pic>
      <p:pic>
        <p:nvPicPr>
          <p:cNvPr id="15364" name="Picture 4" descr="http://img-fotki.yandex.ru/get/4128/1304566.41/0_bf2ac_342b503e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357298"/>
            <a:ext cx="360045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g-fotki.yandex.ru/get/4122/1304566.41/0_bf2ae_a6890727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000108"/>
            <a:ext cx="4356861" cy="5643602"/>
          </a:xfrm>
          <a:prstGeom prst="rect">
            <a:avLst/>
          </a:prstGeom>
          <a:noFill/>
        </p:spPr>
      </p:pic>
      <p:pic>
        <p:nvPicPr>
          <p:cNvPr id="16388" name="Picture 4" descr="http://img-fotki.yandex.ru/get/4130/1304566.41/0_bf2ad_b32facd6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3929090" cy="512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-fotki.yandex.ru/get/6446/1304566.41/0_bf2b0_b2c310c3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4"/>
            <a:ext cx="3638550" cy="4762500"/>
          </a:xfrm>
          <a:prstGeom prst="rect">
            <a:avLst/>
          </a:prstGeom>
          <a:noFill/>
        </p:spPr>
      </p:pic>
      <p:pic>
        <p:nvPicPr>
          <p:cNvPr id="17412" name="Picture 4" descr="http://img-fotki.yandex.ru/get/5639/1304566.41/0_bf2af_83557c45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714488"/>
            <a:ext cx="359092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g-fotki.yandex.ru/get/6435/1304566.41/0_bf2b2_c7520d14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57166"/>
            <a:ext cx="3657600" cy="4762500"/>
          </a:xfrm>
          <a:prstGeom prst="rect">
            <a:avLst/>
          </a:prstGeom>
          <a:noFill/>
        </p:spPr>
      </p:pic>
      <p:pic>
        <p:nvPicPr>
          <p:cNvPr id="18436" name="Picture 4" descr="http://img-fotki.yandex.ru/get/4128/1304566.41/0_bf2b1_9f051a3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571612"/>
            <a:ext cx="359092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-fotki.yandex.ru/get/6432/1304566.41/0_bf2b4_bdffcf87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500174"/>
            <a:ext cx="3657600" cy="4762500"/>
          </a:xfrm>
          <a:prstGeom prst="rect">
            <a:avLst/>
          </a:prstGeom>
          <a:noFill/>
        </p:spPr>
      </p:pic>
      <p:pic>
        <p:nvPicPr>
          <p:cNvPr id="19460" name="Picture 4" descr="http://img-fotki.yandex.ru/get/5626/1304566.41/0_bf2b3_f62ee135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360997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g-fotki.yandex.ru/get/3711/1304566.41/0_bf2b5_c20763fc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3619500" cy="4762500"/>
          </a:xfrm>
          <a:prstGeom prst="rect">
            <a:avLst/>
          </a:prstGeom>
          <a:noFill/>
        </p:spPr>
      </p:pic>
      <p:pic>
        <p:nvPicPr>
          <p:cNvPr id="20484" name="Picture 4" descr="http://img-fotki.yandex.ru/get/5644/1304566.41/0_bf2b6_2516e920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714488"/>
            <a:ext cx="36195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g-fotki.yandex.ru/get/6428/1304566.41/0_bf2b8_7c5d4eba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90734" y="570193"/>
            <a:ext cx="4181530" cy="5502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                                   КОЛОБОК Колобок, колобок, тёплый и румяный. (наклоны вправо, влево) Прыг да скок, прыг да скок, припустился наш дружок, (прыжки, бег на месте) То направо повернул, то налево он свернул, (повороты направо и налево) То с листочком закрутился, (поворот на 360 градусов) то с бельчонком подружился. (приседание) Покатился по дорожке, (бег по группе) и попал ко мне в ладошки. (дети подбегают к воспитателю)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2016-10-30T10:05:22Z</dcterms:created>
  <dcterms:modified xsi:type="dcterms:W3CDTF">2019-11-15T17:29:41Z</dcterms:modified>
</cp:coreProperties>
</file>