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7AD59-74D6-4791-8A60-8060B922AD9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5789F-138C-46BF-AFA2-EC9DB09BE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4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5789F-138C-46BF-AFA2-EC9DB09BE31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00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1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4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6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2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3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250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3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7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73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80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88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B6C96-DE47-41BD-AA51-946D51E1035C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22C1F-F425-4D50-8962-77FC5F117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4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377/684975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2" y="16477"/>
            <a:ext cx="9122028" cy="684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314527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  <a:t>Проект на тему:</a:t>
            </a:r>
          </a:p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Школьный двор </a:t>
            </a:r>
          </a:p>
          <a:p>
            <a:pPr algn="r"/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моей мечты</a:t>
            </a:r>
            <a:endParaRPr lang="ru-RU" sz="66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797152"/>
            <a:ext cx="37873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Подготовил: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Ученик 6б класса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МБОУ СОШ  №1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Носов Никита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7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11113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/>
                <a:latin typeface="Monotype Corsiva" pitchFamily="66" charset="0"/>
                <a:ea typeface="Times New Roman"/>
              </a:rPr>
              <a:t>Прогнозируемый результат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63653"/>
            <a:ext cx="8433903" cy="5193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Ш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кольный 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участок, выполняющий следующие функции должен быть: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- зеленым “буфером” для школы от ближайших антропогенных объектов;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- привлекательным, природно-гармоничным, оригинальным местом отдыха учащихся во внеурочное время;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- решать образовательные и воспитательные цели и задачи;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- местом организации трудовой практики детей.</a:t>
            </a:r>
          </a:p>
        </p:txBody>
      </p:sp>
    </p:spTree>
    <p:extLst>
      <p:ext uri="{BB962C8B-B14F-4D97-AF65-F5344CB8AC3E}">
        <p14:creationId xmlns:p14="http://schemas.microsoft.com/office/powerpoint/2010/main" val="3008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1" y="17463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План школы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4908" y="1769481"/>
            <a:ext cx="521348" cy="23762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4112397" y="-631002"/>
            <a:ext cx="474079" cy="39015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23877" y="1650901"/>
            <a:ext cx="576064" cy="13752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01158" y="3514757"/>
            <a:ext cx="621691" cy="70627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3867151" y="2811079"/>
            <a:ext cx="620451" cy="545669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083625" y="4869160"/>
            <a:ext cx="701117" cy="12145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40474" y="3021651"/>
            <a:ext cx="648072" cy="115206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6905721" y="3282725"/>
            <a:ext cx="216024" cy="25922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мка 14"/>
          <p:cNvSpPr/>
          <p:nvPr/>
        </p:nvSpPr>
        <p:spPr>
          <a:xfrm>
            <a:off x="3275856" y="2038858"/>
            <a:ext cx="2399190" cy="188195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2432998" y="2708921"/>
            <a:ext cx="957823" cy="121189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49030" y="2999058"/>
            <a:ext cx="1152128" cy="14125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641626" y="1109832"/>
            <a:ext cx="1415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Участок 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94782" y="535475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Участок 2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767893" y="1748495"/>
            <a:ext cx="288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уч.3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2038858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Уч.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0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78315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Участок 1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1268" name="Picture 4" descr="http://decor-foto.ru/wp-content/uploads/2015/03/wpid-klumba-vokrug-dereva_i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114" y="1556792"/>
            <a:ext cx="6162392" cy="459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03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9552" y="332656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Участок 3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Сельский стиль</a:t>
            </a:r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380085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Участок 4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Сельский стиль</a:t>
            </a:r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http://101dizain.com/wp-content/uploads/2012/01/b41dbd7489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409" y="1334192"/>
            <a:ext cx="3695733" cy="27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vesogorod.ru/wp-content/uploads/2013/08/1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80" y="1309111"/>
            <a:ext cx="3729175" cy="279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diz-cafe.com/wp-content/uploads/2013/11/derevo-osli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133849"/>
            <a:ext cx="3810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5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46926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Участок 5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2290" name="Picture 2" descr="http://www.domstoy.ru/images/_pu/13/814535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49" y="1340768"/>
            <a:ext cx="4587346" cy="308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edemvdom.ru/sites/default/files/styles/original/public/user-images/bpfksaivzr8.jpg?itok=rrs-eJG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295" y="3420268"/>
            <a:ext cx="4260684" cy="319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4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92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71800" y="40466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Участки 6, 7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Стиль модерн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http://www.dom-v-sadu.ru/wp-content/uploads/2015/05/klumba-iz-dekorativnoj-kapus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639" y="1604993"/>
            <a:ext cx="7558492" cy="481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7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979" y="0"/>
            <a:ext cx="9185979" cy="688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349634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Вывод 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0570" y="1412776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Школе № 1 пришкольный участок – нужен.</a:t>
            </a:r>
          </a:p>
          <a:p>
            <a:pPr lvl="0"/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Участок нуждается в изменениях.</a:t>
            </a:r>
          </a:p>
          <a:p>
            <a:pPr lvl="0"/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Внешний вид клумб и деревьев должен быть более современным и ухоженным.</a:t>
            </a:r>
          </a:p>
          <a:p>
            <a:pPr lvl="0"/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И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зменения </a:t>
            </a:r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воплотить в жизнь, своими силами основываясь на рекомендации, данные в этой работе.</a:t>
            </a:r>
          </a:p>
          <a:p>
            <a:pPr lvl="0"/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Внести изменения в дизайне участков 1, 2, 3, 4, 5, 6, 7.</a:t>
            </a:r>
          </a:p>
        </p:txBody>
      </p:sp>
    </p:spTree>
    <p:extLst>
      <p:ext uri="{BB962C8B-B14F-4D97-AF65-F5344CB8AC3E}">
        <p14:creationId xmlns:p14="http://schemas.microsoft.com/office/powerpoint/2010/main" val="344773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979" y="0"/>
            <a:ext cx="9185979" cy="688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7796" y="2074495"/>
            <a:ext cx="8646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8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9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haplygin-r.ru/files/20151008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14"/>
            <a:ext cx="9130780" cy="684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16" y="178762"/>
            <a:ext cx="70666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«Если бы каждый человек на клочке земли Своей сделал все, что он может, как прекрасна, Была бы Земля наша». </a:t>
            </a:r>
          </a:p>
          <a:p>
            <a:pPr algn="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А. П. Чехов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2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20688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Актуальность проекта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060848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Школа – второй дом. Приходя в школу, мы хотим чувствовать себя уютно, ощущать красоту и ощущать гордость за любимую школу. Наш пришкольный участок является достаточно красивым местом в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городе,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Calibri"/>
                <a:cs typeface="Times New Roman"/>
              </a:rPr>
              <a:t>но хотелось, чтобы он был более современным и практичным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92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561" y="692695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Цель проекта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1717" y="1916832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Сделать школьный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двор 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уютным и красивым, запоминающимся, чтобы всем было приятно в него заходить. 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Создать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дизайн-проект по преобразованию пришкольного участка в комфортную и красивую мини-экосистему.</a:t>
            </a:r>
          </a:p>
        </p:txBody>
      </p:sp>
    </p:spTree>
    <p:extLst>
      <p:ext uri="{BB962C8B-B14F-4D97-AF65-F5344CB8AC3E}">
        <p14:creationId xmlns:p14="http://schemas.microsoft.com/office/powerpoint/2010/main" val="119928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Задачи проекта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07669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обосновать актуальность проблемы преобразования ландшафта школы;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-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узнать 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принципы проектирования и установить типологию структурных компонентов искусственных ландшафтов;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- составить структурные композиции пришкольной композиции;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-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- 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углубление знаний по биологии, ознакомление с основами ландшафтного дизайна;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- 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воспитание у учащихся чувства любви к прекрасному, к окружающей среде.</a:t>
            </a:r>
          </a:p>
        </p:txBody>
      </p:sp>
    </p:spTree>
    <p:extLst>
      <p:ext uri="{BB962C8B-B14F-4D97-AF65-F5344CB8AC3E}">
        <p14:creationId xmlns:p14="http://schemas.microsoft.com/office/powerpoint/2010/main" val="40066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3647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036186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Методы исследования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5244" y="2302576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- работа с литературой;</a:t>
            </a:r>
          </a:p>
          <a:p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- работа с </a:t>
            </a:r>
            <a:r>
              <a:rPr lang="ru-RU" sz="3600" dirty="0" smtClean="0">
                <a:solidFill>
                  <a:srgbClr val="CC0066"/>
                </a:solidFill>
                <a:latin typeface="Monotype Corsiva" pitchFamily="66" charset="0"/>
              </a:rPr>
              <a:t>интернет – ресурсами</a:t>
            </a:r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;</a:t>
            </a:r>
          </a:p>
          <a:p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- поисковый метод;</a:t>
            </a:r>
          </a:p>
          <a:p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- диагностический.</a:t>
            </a:r>
          </a:p>
        </p:txBody>
      </p:sp>
    </p:spTree>
    <p:extLst>
      <p:ext uri="{BB962C8B-B14F-4D97-AF65-F5344CB8AC3E}">
        <p14:creationId xmlns:p14="http://schemas.microsoft.com/office/powerpoint/2010/main" val="364045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328" y="17463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097" y="332656"/>
            <a:ext cx="69358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Ландшафтный дизайн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— искусство и практические действия по озеленению, благоустройству, организации садово-парковых насаждений, газонов, горок, применению малых архитектурных форм в зелёном строительстве</a:t>
            </a:r>
          </a:p>
        </p:txBody>
      </p:sp>
      <p:pic>
        <p:nvPicPr>
          <p:cNvPr id="5122" name="Picture 2" descr="https://i.ytimg.com/vi/f4iObUKB-3w/hq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062" y="4896726"/>
            <a:ext cx="2647130" cy="19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c.pics.livejournal.com/kwakin_misha/65622566/1235934/1235934_9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097" y="2752944"/>
            <a:ext cx="3509332" cy="263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vmeste.opredelim.com/tw_files2/urls_559/10/d-9736/9736_html_m16b9d1c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283" y="4675205"/>
            <a:ext cx="3696345" cy="216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c.pics.livejournal.com/kwakin_misha/65622566/1236333/1236333_90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5046" y="2752944"/>
            <a:ext cx="3225393" cy="215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371" y="4894297"/>
            <a:ext cx="2605101" cy="195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shakhty.su/2013/05/21/010/00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439" y="2752944"/>
            <a:ext cx="2081450" cy="214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2170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C00000"/>
                </a:solidFill>
                <a:latin typeface="Monotype Corsiva" pitchFamily="66" charset="0"/>
              </a:rPr>
              <a:t>Фитодизайн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– это  искусство составления композиций из цветов, растений, природного материала (камни, коряги)</a:t>
            </a:r>
          </a:p>
        </p:txBody>
      </p:sp>
      <p:pic>
        <p:nvPicPr>
          <p:cNvPr id="8194" name="Picture 2" descr="http://mone.pro/images/54aac2f01c4d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2" y="1704975"/>
            <a:ext cx="3241905" cy="243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danaidagarden.ru/upload/medialibrary/9a1/9a1d1a95b087c6728044e1c5be6f36a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80" y="4136404"/>
            <a:ext cx="3780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vkirove.ru/upload/iblock/f10/colla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4474" y="1704975"/>
            <a:ext cx="5865713" cy="287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ww.ecobiotica.ru/images/news/big/Land05b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978" y="4550480"/>
            <a:ext cx="3078408" cy="231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encrypted-tbn1.gstatic.com/images?q=tbn:ANd9GcR0XAyMcd0d1lehET__5LMA5sOyPXNdBZxWdqi8TKpeFv9e05MoG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387" y="4579174"/>
            <a:ext cx="2230800" cy="227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4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" y="11113"/>
            <a:ext cx="9120187" cy="68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067238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C0066"/>
                </a:solidFill>
                <a:latin typeface="Monotype Corsiva" pitchFamily="66" charset="0"/>
              </a:rPr>
              <a:t>Пришкольный участок расположен вдали от промышленных объектов, но вблизи от домов и центральной дороги. Уровень шума на пришкольном участке не высокий. Со стороны улицы школа отделена площадью и парком, расстояние до которых составляет около 100 метров.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620688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/>
                <a:latin typeface="Monotype Corsiva" pitchFamily="66" charset="0"/>
                <a:ea typeface="Times New Roman"/>
              </a:rPr>
              <a:t>Оценка экологического состояния пришкольного участка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7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287</TotalTime>
  <Words>414</Words>
  <Application>Microsoft Office PowerPoint</Application>
  <PresentationFormat>Экран (4:3)</PresentationFormat>
  <Paragraphs>59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Uzer</cp:lastModifiedBy>
  <cp:revision>17</cp:revision>
  <dcterms:created xsi:type="dcterms:W3CDTF">2016-04-24T17:04:46Z</dcterms:created>
  <dcterms:modified xsi:type="dcterms:W3CDTF">2019-11-24T14:38:01Z</dcterms:modified>
</cp:coreProperties>
</file>