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42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3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5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70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8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7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7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1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98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11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9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4B666-7657-491A-BF15-706AC328456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C4DBC-C00A-433A-B2F2-FA297EFE4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40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36137"/>
            <a:ext cx="9144000" cy="1065701"/>
          </a:xfrm>
        </p:spPr>
        <p:txBody>
          <a:bodyPr>
            <a:normAutofit fontScale="90000"/>
          </a:bodyPr>
          <a:lstStyle/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гадалка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647" y="2208010"/>
            <a:ext cx="3824416" cy="384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30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767" y="430536"/>
            <a:ext cx="6896466" cy="599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4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030" y="496848"/>
            <a:ext cx="5702383" cy="586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07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262" y="504565"/>
            <a:ext cx="6629682" cy="584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1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046" y="580098"/>
            <a:ext cx="6277708" cy="585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79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54" y="867896"/>
            <a:ext cx="4668477" cy="46888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201" y="783498"/>
            <a:ext cx="4641445" cy="477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69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927" y="376263"/>
            <a:ext cx="6071796" cy="604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541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20113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55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385" y="911593"/>
            <a:ext cx="5856410" cy="538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3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1" y="662319"/>
            <a:ext cx="6204072" cy="55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134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84" y="744544"/>
            <a:ext cx="6168537" cy="536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5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739" y="563193"/>
            <a:ext cx="5503983" cy="539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3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35" y="624364"/>
            <a:ext cx="6329729" cy="560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59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61" y="816996"/>
            <a:ext cx="5998552" cy="557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69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247" y="589643"/>
            <a:ext cx="6838950" cy="602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00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0"/>
            <a:ext cx="121861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339" y="831774"/>
            <a:ext cx="6506308" cy="554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652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</Template>
  <TotalTime>17</TotalTime>
  <Words>6</Words>
  <Application>Microsoft Office PowerPoint</Application>
  <PresentationFormat>Широкоэкранный</PresentationFormat>
  <Paragraphs>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Оригами гадалка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гадалка</dc:title>
  <dc:creator>User</dc:creator>
  <cp:lastModifiedBy>User</cp:lastModifiedBy>
  <cp:revision>2</cp:revision>
  <dcterms:created xsi:type="dcterms:W3CDTF">2019-04-25T10:21:03Z</dcterms:created>
  <dcterms:modified xsi:type="dcterms:W3CDTF">2019-04-25T10:38:22Z</dcterms:modified>
</cp:coreProperties>
</file>