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339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404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084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47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98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95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93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37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4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28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965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D71D0-C6D0-49C5-AE27-16B2D79E39BA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7F2DE-FEE2-4C54-81B0-21759ECB1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04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9415" y="5975961"/>
            <a:ext cx="9144000" cy="460008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Дерова Ольга Геннадьевна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 «Кошелёк»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786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362" y="3320256"/>
            <a:ext cx="1819275" cy="136207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038" y="1160711"/>
            <a:ext cx="5768854" cy="431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330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212" y="3296444"/>
            <a:ext cx="1933575" cy="14097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904" y="1072663"/>
            <a:ext cx="5708212" cy="4161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00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787" y="3325019"/>
            <a:ext cx="1876425" cy="135255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92" y="1250845"/>
            <a:ext cx="6043613" cy="435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066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262" y="3301206"/>
            <a:ext cx="1895475" cy="140017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414" y="909623"/>
            <a:ext cx="6475169" cy="478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032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837" y="3320256"/>
            <a:ext cx="1838325" cy="136207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37" y="1083835"/>
            <a:ext cx="6330304" cy="469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485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3320256"/>
            <a:ext cx="1905000" cy="136207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822" y="1131284"/>
            <a:ext cx="6427177" cy="459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365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3320256"/>
            <a:ext cx="1905000" cy="136207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468" y="811243"/>
            <a:ext cx="7018218" cy="501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794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550" y="3444081"/>
            <a:ext cx="1866900" cy="111442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465" y="1143000"/>
            <a:ext cx="6677757" cy="473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9392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оригами Кошелек</Template>
  <TotalTime>12</TotalTime>
  <Words>9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Оригами «Кошелёк»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«Кошелёк»</dc:title>
  <dc:creator>User</dc:creator>
  <cp:lastModifiedBy>User</cp:lastModifiedBy>
  <cp:revision>2</cp:revision>
  <dcterms:created xsi:type="dcterms:W3CDTF">2019-03-26T08:30:35Z</dcterms:created>
  <dcterms:modified xsi:type="dcterms:W3CDTF">2019-03-26T08:43:34Z</dcterms:modified>
</cp:coreProperties>
</file>