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2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23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752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7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1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86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70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80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368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016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25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2C926E1-E9FE-4377-BCA6-DE3FF1367142}" type="datetimeFigureOut">
              <a:rPr lang="ru-RU" smtClean="0"/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3324A-E277-4642-A40D-42FDB6C58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63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6416" y="700504"/>
            <a:ext cx="9144000" cy="1143885"/>
          </a:xfrm>
        </p:spPr>
        <p:txBody>
          <a:bodyPr/>
          <a:lstStyle/>
          <a:p>
            <a:r>
              <a:rPr lang="ru-RU" dirty="0" smtClean="0"/>
              <a:t>Оригами «Краб»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6241" y="5585553"/>
            <a:ext cx="7748529" cy="818002"/>
          </a:xfrm>
        </p:spPr>
        <p:txBody>
          <a:bodyPr/>
          <a:lstStyle/>
          <a:p>
            <a:pPr algn="r"/>
            <a:r>
              <a:rPr lang="ru-RU" dirty="0" smtClean="0"/>
              <a:t>Подготовила: Воспитатель: Дерова Ольга Геннадьевна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142" y="2183088"/>
            <a:ext cx="3210658" cy="306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236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552" y="638478"/>
            <a:ext cx="7123742" cy="5111692"/>
          </a:xfrm>
        </p:spPr>
      </p:pic>
    </p:spTree>
    <p:extLst>
      <p:ext uri="{BB962C8B-B14F-4D97-AF65-F5344CB8AC3E}">
        <p14:creationId xmlns:p14="http://schemas.microsoft.com/office/powerpoint/2010/main" val="2092609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854" y="958235"/>
            <a:ext cx="6896100" cy="4724100"/>
          </a:xfrm>
        </p:spPr>
      </p:pic>
    </p:spTree>
    <p:extLst>
      <p:ext uri="{BB962C8B-B14F-4D97-AF65-F5344CB8AC3E}">
        <p14:creationId xmlns:p14="http://schemas.microsoft.com/office/powerpoint/2010/main" val="1555620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447" y="173613"/>
            <a:ext cx="6875584" cy="6458883"/>
          </a:xfrm>
        </p:spPr>
      </p:pic>
    </p:spTree>
    <p:extLst>
      <p:ext uri="{BB962C8B-B14F-4D97-AF65-F5344CB8AC3E}">
        <p14:creationId xmlns:p14="http://schemas.microsoft.com/office/powerpoint/2010/main" val="7240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122" y="372160"/>
            <a:ext cx="6510216" cy="6212363"/>
          </a:xfrm>
        </p:spPr>
      </p:pic>
    </p:spTree>
    <p:extLst>
      <p:ext uri="{BB962C8B-B14F-4D97-AF65-F5344CB8AC3E}">
        <p14:creationId xmlns:p14="http://schemas.microsoft.com/office/powerpoint/2010/main" val="3392528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061" y="225884"/>
            <a:ext cx="5785339" cy="6415426"/>
          </a:xfrm>
        </p:spPr>
      </p:pic>
    </p:spTree>
    <p:extLst>
      <p:ext uri="{BB962C8B-B14F-4D97-AF65-F5344CB8AC3E}">
        <p14:creationId xmlns:p14="http://schemas.microsoft.com/office/powerpoint/2010/main" val="4122495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153" y="575269"/>
            <a:ext cx="9003186" cy="5144677"/>
          </a:xfrm>
        </p:spPr>
      </p:pic>
    </p:spTree>
    <p:extLst>
      <p:ext uri="{BB962C8B-B14F-4D97-AF65-F5344CB8AC3E}">
        <p14:creationId xmlns:p14="http://schemas.microsoft.com/office/powerpoint/2010/main" val="1214289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739" y="562708"/>
            <a:ext cx="9241548" cy="6039032"/>
          </a:xfrm>
        </p:spPr>
      </p:pic>
    </p:spTree>
    <p:extLst>
      <p:ext uri="{BB962C8B-B14F-4D97-AF65-F5344CB8AC3E}">
        <p14:creationId xmlns:p14="http://schemas.microsoft.com/office/powerpoint/2010/main" val="3610930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272" y="343984"/>
            <a:ext cx="9159143" cy="5606027"/>
          </a:xfrm>
        </p:spPr>
      </p:pic>
    </p:spTree>
    <p:extLst>
      <p:ext uri="{BB962C8B-B14F-4D97-AF65-F5344CB8AC3E}">
        <p14:creationId xmlns:p14="http://schemas.microsoft.com/office/powerpoint/2010/main" val="1638665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473" y="1037492"/>
            <a:ext cx="6234500" cy="3740700"/>
          </a:xfrm>
        </p:spPr>
      </p:pic>
    </p:spTree>
    <p:extLst>
      <p:ext uri="{BB962C8B-B14F-4D97-AF65-F5344CB8AC3E}">
        <p14:creationId xmlns:p14="http://schemas.microsoft.com/office/powerpoint/2010/main" val="4284473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633047"/>
            <a:ext cx="9068411" cy="5096297"/>
          </a:xfrm>
        </p:spPr>
      </p:pic>
    </p:spTree>
    <p:extLst>
      <p:ext uri="{BB962C8B-B14F-4D97-AF65-F5344CB8AC3E}">
        <p14:creationId xmlns:p14="http://schemas.microsoft.com/office/powerpoint/2010/main" val="857003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220" y="1354016"/>
            <a:ext cx="6800220" cy="3557038"/>
          </a:xfrm>
        </p:spPr>
      </p:pic>
    </p:spTree>
    <p:extLst>
      <p:ext uri="{BB962C8B-B14F-4D97-AF65-F5344CB8AC3E}">
        <p14:creationId xmlns:p14="http://schemas.microsoft.com/office/powerpoint/2010/main" val="2406264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066" y="826476"/>
            <a:ext cx="7150324" cy="4051850"/>
          </a:xfrm>
        </p:spPr>
      </p:pic>
    </p:spTree>
    <p:extLst>
      <p:ext uri="{BB962C8B-B14F-4D97-AF65-F5344CB8AC3E}">
        <p14:creationId xmlns:p14="http://schemas.microsoft.com/office/powerpoint/2010/main" val="909876469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15</TotalTime>
  <Words>11</Words>
  <Application>Microsoft Office PowerPoint</Application>
  <PresentationFormat>Широкоэкранный</PresentationFormat>
  <Paragraphs>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Calibri Light</vt:lpstr>
      <vt:lpstr>Wingdings 2</vt:lpstr>
      <vt:lpstr>HDOfficeLightV0</vt:lpstr>
      <vt:lpstr>Оригами «Краб»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 «Краб»</dc:title>
  <dc:creator>User</dc:creator>
  <cp:lastModifiedBy>User</cp:lastModifiedBy>
  <cp:revision>2</cp:revision>
  <dcterms:created xsi:type="dcterms:W3CDTF">2019-01-17T10:33:42Z</dcterms:created>
  <dcterms:modified xsi:type="dcterms:W3CDTF">2019-01-17T10:49:05Z</dcterms:modified>
</cp:coreProperties>
</file>