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0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42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01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99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095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38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8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00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9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22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69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E61D6-C82B-4CC0-8C03-F4F0AA7AF274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3FA6E-B186-4C08-B707-5EF3BFAE0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8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89316"/>
            <a:ext cx="9144000" cy="111088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«Рыбка»</a:t>
            </a: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2846" y="5679830"/>
            <a:ext cx="9144000" cy="844062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Дерова Ольга Геннадьевна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938" y="1600199"/>
            <a:ext cx="4258408" cy="40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65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57" y="555860"/>
            <a:ext cx="4143619" cy="562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16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158" y="327667"/>
            <a:ext cx="5307134" cy="614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98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85" y="585043"/>
            <a:ext cx="5859584" cy="540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0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539" y="540286"/>
            <a:ext cx="4697046" cy="554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92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246" y="986367"/>
            <a:ext cx="6512169" cy="470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9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49" y="411578"/>
            <a:ext cx="7930173" cy="59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61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917" y="599783"/>
            <a:ext cx="9305681" cy="55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61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742" y="444654"/>
            <a:ext cx="7720135" cy="542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64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002" y="915281"/>
            <a:ext cx="9347689" cy="482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7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130" y="623438"/>
            <a:ext cx="8500207" cy="489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98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530" y="778768"/>
            <a:ext cx="8130931" cy="488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30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65" y="1442617"/>
            <a:ext cx="6573227" cy="379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840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</Template>
  <TotalTime>16</TotalTime>
  <Words>9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Оригами «Рыбка»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«Рыбка»</dc:title>
  <dc:creator>User</dc:creator>
  <cp:lastModifiedBy>User</cp:lastModifiedBy>
  <cp:revision>2</cp:revision>
  <dcterms:created xsi:type="dcterms:W3CDTF">2019-01-17T16:45:25Z</dcterms:created>
  <dcterms:modified xsi:type="dcterms:W3CDTF">2019-01-17T17:02:09Z</dcterms:modified>
</cp:coreProperties>
</file>