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2" autoAdjust="0"/>
    <p:restoredTop sz="94660"/>
  </p:normalViewPr>
  <p:slideViewPr>
    <p:cSldViewPr snapToGrid="0">
      <p:cViewPr varScale="1">
        <p:scale>
          <a:sx n="55" d="100"/>
          <a:sy n="55" d="100"/>
        </p:scale>
        <p:origin x="108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FDC51-BA16-4E07-95E9-0D42A6477774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C314-5220-4951-AF31-AFA812EF7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7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FDC51-BA16-4E07-95E9-0D42A6477774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C314-5220-4951-AF31-AFA812EF7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565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FDC51-BA16-4E07-95E9-0D42A6477774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C314-5220-4951-AF31-AFA812EF7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287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FDC51-BA16-4E07-95E9-0D42A6477774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C314-5220-4951-AF31-AFA812EF7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032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FDC51-BA16-4E07-95E9-0D42A6477774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C314-5220-4951-AF31-AFA812EF7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859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FDC51-BA16-4E07-95E9-0D42A6477774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C314-5220-4951-AF31-AFA812EF7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466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FDC51-BA16-4E07-95E9-0D42A6477774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C314-5220-4951-AF31-AFA812EF7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247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FDC51-BA16-4E07-95E9-0D42A6477774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C314-5220-4951-AF31-AFA812EF7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642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FDC51-BA16-4E07-95E9-0D42A6477774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C314-5220-4951-AF31-AFA812EF7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644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FDC51-BA16-4E07-95E9-0D42A6477774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C314-5220-4951-AF31-AFA812EF7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249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FDC51-BA16-4E07-95E9-0D42A6477774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C314-5220-4951-AF31-AFA812EF7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533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FDC51-BA16-4E07-95E9-0D42A6477774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5C314-5220-4951-AF31-AFA812EF7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980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28599"/>
            <a:ext cx="10034954" cy="1839425"/>
          </a:xfrm>
        </p:spPr>
        <p:txBody>
          <a:bodyPr>
            <a:normAutofit/>
          </a:bodyPr>
          <a:lstStyle/>
          <a:p>
            <a:r>
              <a:rPr lang="ru-RU" sz="8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Оригами «Тюльпан»</a:t>
            </a:r>
            <a:endParaRPr lang="ru-RU" sz="8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2846" y="5978769"/>
            <a:ext cx="9144000" cy="784348"/>
          </a:xfrm>
        </p:spPr>
        <p:txBody>
          <a:bodyPr>
            <a:normAutofit/>
          </a:bodyPr>
          <a:lstStyle/>
          <a:p>
            <a:pPr algn="r"/>
            <a:r>
              <a:rPr lang="ru-RU" sz="3200" b="1" i="1" dirty="0" smtClean="0"/>
              <a:t>Подготовила: Дерова Ольга Геннадьевна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3441862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670" y="3141758"/>
            <a:ext cx="1616659" cy="1719072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09" y="171695"/>
            <a:ext cx="4906107" cy="52169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846" y="2780146"/>
            <a:ext cx="6041472" cy="3673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518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409" y="3302692"/>
            <a:ext cx="1675181" cy="1397203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767" y="457618"/>
            <a:ext cx="6822222" cy="5690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460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153" y="3258801"/>
            <a:ext cx="1199693" cy="1484986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214" y="365125"/>
            <a:ext cx="5810755" cy="593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716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534" y="3222225"/>
            <a:ext cx="1506931" cy="1558138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56" y="518360"/>
            <a:ext cx="5753359" cy="594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29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573" y="3284404"/>
            <a:ext cx="1806854" cy="1433779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860" y="533143"/>
            <a:ext cx="7298740" cy="579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949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317" y="3196622"/>
            <a:ext cx="1331366" cy="1609344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535" y="299799"/>
            <a:ext cx="5177403" cy="6258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380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457" y="3269774"/>
            <a:ext cx="907085" cy="146304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162" y="365124"/>
            <a:ext cx="4134589" cy="614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338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779" y="2739422"/>
            <a:ext cx="1704442" cy="2523744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885" y="221917"/>
            <a:ext cx="4638775" cy="6414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2808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оригами тюльпан</Template>
  <TotalTime>14</TotalTime>
  <Words>9</Words>
  <Application>Microsoft Office PowerPoint</Application>
  <PresentationFormat>Широкоэкранный</PresentationFormat>
  <Paragraphs>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Оригами «Тюльпан»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UralSOFT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Оригами «Тюльпан»</dc:title>
  <dc:creator>User</dc:creator>
  <cp:lastModifiedBy>User</cp:lastModifiedBy>
  <cp:revision>2</cp:revision>
  <dcterms:created xsi:type="dcterms:W3CDTF">2019-03-26T08:46:11Z</dcterms:created>
  <dcterms:modified xsi:type="dcterms:W3CDTF">2019-03-26T09:01:01Z</dcterms:modified>
</cp:coreProperties>
</file>