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81" r:id="rId3"/>
    <p:sldId id="257" r:id="rId4"/>
    <p:sldId id="279" r:id="rId5"/>
    <p:sldId id="280" r:id="rId6"/>
    <p:sldId id="258" r:id="rId7"/>
    <p:sldId id="265" r:id="rId8"/>
    <p:sldId id="276" r:id="rId9"/>
    <p:sldId id="260" r:id="rId10"/>
    <p:sldId id="261" r:id="rId11"/>
    <p:sldId id="263" r:id="rId12"/>
    <p:sldId id="275" r:id="rId13"/>
    <p:sldId id="264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6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FF"/>
    <a:srgbClr val="CC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59" autoAdjust="0"/>
  </p:normalViewPr>
  <p:slideViewPr>
    <p:cSldViewPr>
      <p:cViewPr>
        <p:scale>
          <a:sx n="92" d="100"/>
          <a:sy n="92" d="100"/>
        </p:scale>
        <p:origin x="-516" y="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A90B83B-DC71-4648-9EEA-BC730D315D0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42F7FC75-13F8-4AA8-86AB-661552FB9A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26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8.pn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microsoft.com/office/2007/relationships/hdphoto" Target="../media/hdphoto5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92998" cy="136815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движения с мячом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7626"/>
            <a:ext cx="4283968" cy="521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27626"/>
            <a:ext cx="3923928" cy="52303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987" b="89404" l="5298" r="966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51018"/>
            <a:ext cx="1024548" cy="101784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5621" b="94083" l="6509" r="955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941168"/>
            <a:ext cx="1321693" cy="201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Мячи, мешочки с песком, снежки, шишки, камешки, желуди, и другие природные материалы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soft" dir="t">
              <a:rot lat="0" lon="0" rev="16800000"/>
            </a:lightRig>
          </a:scene3d>
          <a:sp3d>
            <a:bevelT/>
          </a:sp3d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Для метания используются: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7" name="Picture 3" descr="F:\Photos\IMG002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862720"/>
            <a:ext cx="881065" cy="1656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F:\Photos\IMG002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9580" y="4820074"/>
            <a:ext cx="1857388" cy="1663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33" y="2586168"/>
            <a:ext cx="2946935" cy="2148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5100" y="4734998"/>
            <a:ext cx="2914439" cy="183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652543"/>
            <a:ext cx="2381250" cy="3897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3782" y="2586167"/>
            <a:ext cx="2812845" cy="204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00808"/>
            <a:ext cx="8229600" cy="496855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Устанавливаются специальные пособия, используются переносные горизонтальные и вертикальные мишени.</a:t>
            </a:r>
          </a:p>
          <a:p>
            <a:pPr marL="45720" indent="0" algn="just">
              <a:buNone/>
            </a:pP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качестве горизонтальной мишени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используются корзины, ящики, обручи их кладут на землю. </a:t>
            </a: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Вертикальной целью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служит мишень - щит с обозначенными на нем разного диаметра кругами, или располагают на разной высоте металлические обручи.</a:t>
            </a:r>
          </a:p>
          <a:p>
            <a:pPr marL="45720" indent="0" algn="just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Скаты или доски с бортиками, ворота или высокие кубики, кегли применяются для упражнений в катании. На участках хорошо иметь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кольцебросы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разных конструкций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>Для катания и метания на участке</a:t>
            </a:r>
            <a:endParaRPr lang="ru-RU" sz="3600" dirty="0">
              <a:latin typeface="+mn-lt"/>
            </a:endParaRPr>
          </a:p>
        </p:txBody>
      </p:sp>
      <p:sp>
        <p:nvSpPr>
          <p:cNvPr id="4" name="Стрелка вверх 3"/>
          <p:cNvSpPr/>
          <p:nvPr/>
        </p:nvSpPr>
        <p:spPr>
          <a:xfrm rot="5400000">
            <a:off x="233" y="1716915"/>
            <a:ext cx="635825" cy="340078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Мишени для </a:t>
            </a:r>
          </a:p>
          <a:p>
            <a:pPr marL="45720" indent="0"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рокатывания;</a:t>
            </a: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Стенка для метания;</a:t>
            </a:r>
          </a:p>
          <a:p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Подвижная мишень;</a:t>
            </a:r>
          </a:p>
          <a:p>
            <a:pPr marL="45720" indent="0" algn="ctr">
              <a:buNone/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целях гармоничного развития надо учить детей метать и правой и левой рукой.</a:t>
            </a:r>
          </a:p>
          <a:p>
            <a:pPr marL="45720" indent="0">
              <a:buNone/>
            </a:pP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 метании используется:</a:t>
            </a:r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4379218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7621767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Метание прямой рукой снизу.</a:t>
            </a:r>
            <a:endParaRPr lang="ru-RU" sz="4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28800"/>
            <a:ext cx="2718048" cy="505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6228184" cy="5197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Метание прямой рукой сверху</a:t>
            </a:r>
            <a:r>
              <a:rPr lang="ru-RU" dirty="0" smtClean="0">
                <a:solidFill>
                  <a:srgbClr val="7030A0"/>
                </a:solidFill>
                <a:latin typeface="+mn-lt"/>
              </a:rPr>
              <a:t>.</a:t>
            </a:r>
            <a:endParaRPr lang="ru-RU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8937540" cy="372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Метание из-за спины через плечо.</a:t>
            </a:r>
            <a:endParaRPr lang="ru-RU" dirty="0">
              <a:latin typeface="+mn-lt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9692" y="1628800"/>
            <a:ext cx="5447630" cy="5152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Метание прямой рукой сбоку</a:t>
            </a:r>
            <a:r>
              <a:rPr lang="ru-RU" dirty="0" smtClean="0">
                <a:solidFill>
                  <a:srgbClr val="7030A0"/>
                </a:solidFill>
                <a:latin typeface="+mn-lt"/>
              </a:rPr>
              <a:t>.</a:t>
            </a:r>
            <a:endParaRPr lang="ru-RU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7555" y="1669788"/>
            <a:ext cx="2756573" cy="269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921" y="3831799"/>
            <a:ext cx="2871788" cy="2902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3235" y="4365104"/>
            <a:ext cx="6170765" cy="236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7333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2599" y="4811216"/>
            <a:ext cx="984432" cy="73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09 0.02246 C -0.04982 0.06065 -0.11857 0.05857 -0.13038 0.01875 C -0.14253 -0.02176 -0.09305 -0.08564 -0.02014 -0.12384 C 0.05261 -0.16111 0.10035 -0.22361 0.13768 -0.23263 C 0.19879 -0.2949 0.31302 -0.3581 0.25035 -0.30694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5" y="-1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487828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большого мяча двумя руками снизу в горизонтальную цель.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маленького мяча или мешочка с песком правой и левой рукой в горизонтальную цель.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маленького мяча с расстояния до 1 метра в вертикальную цель находящуюся на уровне глаз ребенка.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мячей или мешочков с песком в даль правой и левой рукой.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Первая младшая группа 2-3 года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7828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горизонтальную цель двумя руками снизу, от груди с расстояния 1,5- 2 метра.</a:t>
            </a:r>
          </a:p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горизонтальную цель одной рукой.</a:t>
            </a:r>
          </a:p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мяча, мешочка вдаль правой и левой рукой.</a:t>
            </a:r>
          </a:p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вертикальную цель правой и левой рукой с расстояния 1-1,5 метра.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Вторая младшая группа. 3-4 года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06273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вдаль правой и левой рукой, к концу года на расстояние не менее 3,5-6,5 метров.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горизонтальную цель с расстояния 2-2,5 метра правой и левой рукой.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вертикальную цель (высота центра мишени 1,5 метра) с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рассто-яния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1,5-2 метра правой и левой рукой.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Средняя группа 4-5 лет.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908720"/>
            <a:ext cx="8393356" cy="5217759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ГБОУ Школа 1582 </a:t>
            </a:r>
            <a:r>
              <a:rPr lang="ru-RU" sz="3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/о 2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Презентацию Выполнила: </a:t>
            </a:r>
          </a:p>
          <a:p>
            <a:pPr marL="4572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Левченко Надежда Вениаминовна</a:t>
            </a:r>
          </a:p>
          <a:p>
            <a:pPr marL="45720" indent="0" algn="ctr">
              <a:buNone/>
            </a:pPr>
            <a:endParaRPr lang="ru-RU" sz="36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Москва- 2019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178868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5028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горизонтальную цель снизу правой и левой рукой с расстояния 3-4 метров.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вертикальную цель (центр которой на высоте 2 метра от земли) правой и левой рукой.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вдоль предметов разного веса (мячи, мешочки, шишки, прутики и др.) правой и левой рукой.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99"/>
                </a:solidFill>
              </a:rPr>
              <a:t>Старшая группа 5-6 лет.</a:t>
            </a:r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78281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горизонтальную цель правой и левой рукой с расстояния 4-5 метров.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даль на расстояние 6-12 метров правой и левой рукой.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вертикальную цель правой и левой рукой.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цель из исходных положений, стоя на коленях, сидя, лежа.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 движущуюся цель правой и левой рукой.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Метание вдаль с нескольких шагов.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вверх и вдаль предметов разного веса и формы.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Подготовительная группа 6-7 лет.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03" y="764704"/>
            <a:ext cx="8229600" cy="1143000"/>
          </a:xfrm>
          <a:scene3d>
            <a:camera prst="orthographicFront"/>
            <a:lightRig rig="soft" dir="t">
              <a:rot lat="0" lon="0" rev="16800000"/>
            </a:lightRig>
          </a:scene3d>
          <a:sp3d>
            <a:bevelT/>
          </a:sp3d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  <a:t>К концу пребывания в детском саду дети должны овладеть всеми видами, прокатывания, катания, бросания, ловли и метания мяча, ведением его, отбиванием, т.е освоить «школу мяча».</a:t>
            </a:r>
            <a:endParaRPr lang="ru-RU" sz="2400" b="1" dirty="0">
              <a:solidFill>
                <a:srgbClr val="00B05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200800" cy="3930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02920" indent="-457200">
              <a:buFont typeface="+mj-lt"/>
              <a:buAutoNum type="arabicPeriod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Вавилова Е.Н., "Учите бегать, прыгать, лазать, метать", М., 1983 г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Лайзане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С.Я. Физическая культура для малышей.: М. Просвещение, 1978г., 59-61 стр.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Осокина Т.И., Тимофеева Е.А. Физические упражнения для дошкольников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.: М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Просвещение, 1966г., 24-26 стр.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28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Хухлаева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Д.В. Методика физического воспитания в дошкольных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учреждениях.: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М., 1984 г.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814124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6855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Мяч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первая детская игрушка ребенка, еще до того как он научится сидеть. Ребенок выбирает мяч как средство своего развития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Мяч,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будучи замкнутым в себе целым является заместителем, выражением целого. Ребенок видит в нем самого себя, может наделить его образом. 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Каждая  рука ребенка устроена так, чтобы обнять мяч. Простейшие манипуляции с мячом ребенка перерастают в овладение им метанием.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296144"/>
          </a:xfrm>
        </p:spPr>
        <p:txBody>
          <a:bodyPr>
            <a:noAutofit/>
          </a:bodyPr>
          <a:lstStyle/>
          <a:p>
            <a:r>
              <a:rPr lang="ru-RU" sz="7200" dirty="0" smtClean="0"/>
              <a:t>Мяч</a:t>
            </a:r>
            <a:endParaRPr lang="ru-RU" sz="7200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179512" y="1700808"/>
            <a:ext cx="360040" cy="341756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5621" b="94083" l="6509" r="955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80728" y="2348880"/>
            <a:ext cx="2088232" cy="2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7828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Катание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помогающее овладеть мячом, тренирующее мышцы пальцев и кисти, приучающее правильно оценивать направление движения мяча и необходимые при этом мышечные усилия. Малыши любят скатывать мяч с горки. В этом движении еще не требуется толчка мяча. Затем катание совершается в любом направлении, дети постепенно учатся выполнять активные движения пальцами обеих рук одновременно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Упражнения с мячом</a:t>
            </a:r>
          </a:p>
        </p:txBody>
      </p:sp>
    </p:spTree>
    <p:extLst>
      <p:ext uri="{BB962C8B-B14F-4D97-AF65-F5344CB8AC3E}">
        <p14:creationId xmlns:p14="http://schemas.microsoft.com/office/powerpoint/2010/main" xmlns="" val="419837256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3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Бросание </a:t>
            </a:r>
            <a:r>
              <a:rPr lang="ru-RU" sz="30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ловля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более сложные движения, требующие глазомера. </a:t>
            </a:r>
            <a:endParaRPr lang="ru-RU" sz="3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ловле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мяча важно правильно оценить направление его полета, а при броске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сочетать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необходимое направление с силой броска. Полезно подбрасывание мяча вверх. Оно связано с активным выпрямлением, как бы потягиванием за брошенным предметом, и это упражнение, помимо укрепления мышц плечевого пояса, содействует хорошей осанке.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Бросание и ловля </a:t>
            </a:r>
          </a:p>
        </p:txBody>
      </p:sp>
    </p:spTree>
    <p:extLst>
      <p:ext uri="{BB962C8B-B14F-4D97-AF65-F5344CB8AC3E}">
        <p14:creationId xmlns:p14="http://schemas.microsoft.com/office/powerpoint/2010/main" xmlns="" val="44756193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06273"/>
          </a:xfrm>
        </p:spPr>
        <p:txBody>
          <a:bodyPr numCol="1">
            <a:noAutofit/>
          </a:bodyPr>
          <a:lstStyle/>
          <a:p>
            <a:pPr marL="45720" indent="0">
              <a:buNone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движение ациклического типа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Метание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относится к скоростно-силовым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упражнениям, оказывает огромное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физио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-логическое воздействие на организм ребенка: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 способствует развитию мозга, глазомера, равновесия.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Манипуляции с мячом  оказывают благотворное воздействие на центральную нервную систему, снимают мышечные зажимы.  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0728" y="240595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Метание.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31724" y="1839321"/>
            <a:ext cx="340411" cy="41319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4150004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8000" b="90750" l="4750" r="94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191658">
            <a:off x="-1169758" y="6691340"/>
            <a:ext cx="1163477" cy="1163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8000" b="90750" l="4750" r="94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191658">
            <a:off x="8986469" y="6843741"/>
            <a:ext cx="1163477" cy="1163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7066 -1.16945 L -3.88889E-6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542" y="58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0.00301 L -0.20434 -0.47963 C -0.24548 -0.58495 -0.32986 -0.69259 -0.42951 -0.78009 C -0.54531 -0.87732 -0.64913 -0.93033 -0.73802 -0.93658 L -1.15173 -0.98079 " pathEditMode="relative" rAng="12762776" ptsTypes="FffFF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99" y="-63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373" y="332656"/>
            <a:ext cx="8381260" cy="1054394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Подготовительной формой метания является  бросание, а также катание, прокатывание и скатывание мяча</a:t>
            </a:r>
            <a:b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(или другого предмета).</a:t>
            </a:r>
            <a:endParaRPr lang="ru-RU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3530" y="4581127"/>
            <a:ext cx="2592288" cy="22012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7266" y="4581128"/>
            <a:ext cx="2376264" cy="2296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6" y="4581128"/>
            <a:ext cx="4030308" cy="2202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988840"/>
            <a:ext cx="8712967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Метание</a:t>
            </a: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требует развитых мышц, плечевого пояса и определенной крепости связок и суставов. В связи с этим в дошкольных учреждениях большое место занимают подготовительные упражнения к метанию: катание, прокатывание, скатывание, бросание, "искоса плеча". 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74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5805264"/>
            <a:ext cx="416560" cy="41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7 L 0.09098 -0.01088 C 0.11025 -0.01319 0.13872 -0.01806 0.16771 -0.02407 C 0.20122 -0.03079 0.22848 -0.03819 0.24688 -0.04375 L 0.33733 -0.0713 " pathEditMode="relative" rAng="-538196" ptsTypes="FffFF"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78281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Метать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можно правой, левой рукой и двумя руками из разных исходных положений (стоя, стоя на коленях, лежа, с разбега) и в разных направлениях: вперед, вперед-вверх, в сторону, вверх, вниз, назад. </a:t>
            </a:r>
          </a:p>
          <a:p>
            <a:pPr marL="45720" indent="0">
              <a:buNone/>
            </a:pPr>
            <a:r>
              <a:rPr lang="ru-RU" sz="28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Метание одной рукой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выполняется способами: "из-за спины через плечо", "прямой рукой снизу", "прямой рукой сверху", "прямой рукой сбоку".</a:t>
            </a:r>
          </a:p>
          <a:p>
            <a:pPr marL="45720" indent="0">
              <a:buNone/>
            </a:pPr>
            <a:r>
              <a:rPr lang="ru-RU" sz="28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Двумя руками метают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"снизу", "от груди", "от плеча", "из-за головы", "сбоку". </a:t>
            </a:r>
          </a:p>
          <a:p>
            <a:pPr marL="45720" indent="0"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Характеристика метания.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11980766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78281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дальность: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Основное усилие направляется на овладение правильными приемами. Ребенок упражняется в силе броска в соответствии с расстоянием.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цель:</a:t>
            </a:r>
          </a:p>
          <a:p>
            <a:pPr marL="4572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Ребенок сосредоточивает свое внимание на попадание в указанный предмет. выполнение этого движения требует концентрации внимания, сосредоточенности, целенаправлен-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ности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волевого усилия. </a:t>
            </a:r>
          </a:p>
          <a:p>
            <a:pPr marL="45720" indent="0">
              <a:buNone/>
            </a:pP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Способы метания: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950</TotalTime>
  <Words>1028</Words>
  <Application>Microsoft Office PowerPoint</Application>
  <PresentationFormat>Экран (4:3)</PresentationFormat>
  <Paragraphs>84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Сетка</vt:lpstr>
      <vt:lpstr>Основные движения с мячом</vt:lpstr>
      <vt:lpstr>  </vt:lpstr>
      <vt:lpstr>Мяч</vt:lpstr>
      <vt:lpstr>Упражнения с мячом</vt:lpstr>
      <vt:lpstr>Бросание и ловля </vt:lpstr>
      <vt:lpstr>Метание.</vt:lpstr>
      <vt:lpstr>Подготовительной формой метания является  бросание, а также катание, прокатывание и скатывание мяча (или другого предмета).</vt:lpstr>
      <vt:lpstr>Характеристика метания.</vt:lpstr>
      <vt:lpstr>Способы метания:</vt:lpstr>
      <vt:lpstr>Для метания используются:</vt:lpstr>
      <vt:lpstr>Для катания и метания на участке</vt:lpstr>
      <vt:lpstr>При метании используется:</vt:lpstr>
      <vt:lpstr>Метание прямой рукой снизу.</vt:lpstr>
      <vt:lpstr>Метание прямой рукой сверху.</vt:lpstr>
      <vt:lpstr>Метание из-за спины через плечо.</vt:lpstr>
      <vt:lpstr>Метание прямой рукой сбоку.</vt:lpstr>
      <vt:lpstr>Первая младшая группа 2-3 года</vt:lpstr>
      <vt:lpstr>Вторая младшая группа. 3-4 года.</vt:lpstr>
      <vt:lpstr>Средняя группа 4-5 лет.</vt:lpstr>
      <vt:lpstr>Старшая группа 5-6 лет.</vt:lpstr>
      <vt:lpstr>Подготовительная группа 6-7 лет.</vt:lpstr>
      <vt:lpstr>К концу пребывания в детском саду дети должны овладеть всеми видами, прокатывания, катания, бросания, ловли и метания мяча, ведением его, отбиванием, т.е освоить «школу мяча».</vt:lpstr>
      <vt:lpstr>Использованная литература:</vt:lpstr>
    </vt:vector>
  </TitlesOfParts>
  <Company>USN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Метание.</dc:title>
  <dc:creator>c400</dc:creator>
  <cp:lastModifiedBy>Nad</cp:lastModifiedBy>
  <cp:revision>79</cp:revision>
  <dcterms:created xsi:type="dcterms:W3CDTF">2010-04-11T10:21:26Z</dcterms:created>
  <dcterms:modified xsi:type="dcterms:W3CDTF">2019-11-23T19:12:20Z</dcterms:modified>
  <cp:contentStatus/>
</cp:coreProperties>
</file>