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6" r:id="rId2"/>
    <p:sldId id="262" r:id="rId3"/>
    <p:sldId id="263" r:id="rId4"/>
    <p:sldId id="257" r:id="rId5"/>
    <p:sldId id="260" r:id="rId6"/>
    <p:sldId id="258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CC33"/>
    <a:srgbClr val="FF9900"/>
    <a:srgbClr val="0066FF"/>
    <a:srgbClr val="66FF99"/>
    <a:srgbClr val="FF33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3B3E6F-4B79-4DEA-8004-7905C1B30AE9}" type="datetimeFigureOut">
              <a:rPr lang="ru-RU" smtClean="0"/>
              <a:t>24.11.2019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8D49897-59F8-4470-9BE1-AA72EF834B3F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D49897-59F8-4470-9BE1-AA72EF834B3F}" type="slidenum">
              <a:rPr lang="ru-RU" smtClean="0"/>
              <a:t>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24.11.2019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.jpeg"/><Relationship Id="rId4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6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-71502" y="0"/>
            <a:ext cx="9215502" cy="685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extBox 1"/>
          <p:cNvSpPr txBox="1"/>
          <p:nvPr/>
        </p:nvSpPr>
        <p:spPr>
          <a:xfrm>
            <a:off x="1142976" y="1071546"/>
            <a:ext cx="7715304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rgbClr val="FFFF00"/>
                </a:solidFill>
                <a:latin typeface="Georgia" pitchFamily="18" charset="0"/>
              </a:rPr>
              <a:t>Нетрадиционные </a:t>
            </a:r>
            <a:r>
              <a:rPr lang="ru-RU" sz="3200" dirty="0" smtClean="0">
                <a:solidFill>
                  <a:srgbClr val="FFFF00"/>
                </a:solidFill>
                <a:latin typeface="Georgia" pitchFamily="18" charset="0"/>
              </a:rPr>
              <a:t>техники рисования. Основная – оттиск листьями, </a:t>
            </a:r>
          </a:p>
          <a:p>
            <a:pPr algn="ctr"/>
            <a:r>
              <a:rPr lang="ru-RU" sz="3200" dirty="0" smtClean="0">
                <a:solidFill>
                  <a:srgbClr val="FFFF00"/>
                </a:solidFill>
                <a:latin typeface="Georgia" pitchFamily="18" charset="0"/>
              </a:rPr>
              <a:t>фигурами из кожуры цитрусовых, </a:t>
            </a:r>
          </a:p>
          <a:p>
            <a:pPr algn="ctr"/>
            <a:r>
              <a:rPr lang="ru-RU" sz="3200" dirty="0" smtClean="0">
                <a:solidFill>
                  <a:srgbClr val="FFFF00"/>
                </a:solidFill>
                <a:latin typeface="Georgia" pitchFamily="18" charset="0"/>
              </a:rPr>
              <a:t>пробкой, </a:t>
            </a:r>
          </a:p>
          <a:p>
            <a:pPr algn="ctr"/>
            <a:r>
              <a:rPr lang="ru-RU" sz="3200" dirty="0" smtClean="0">
                <a:solidFill>
                  <a:srgbClr val="FFFF00"/>
                </a:solidFill>
                <a:latin typeface="Georgia" pitchFamily="18" charset="0"/>
              </a:rPr>
              <a:t>ватными палочками, </a:t>
            </a:r>
            <a:r>
              <a:rPr lang="ru-RU" sz="3200" dirty="0" smtClean="0">
                <a:solidFill>
                  <a:srgbClr val="FFFF00"/>
                </a:solidFill>
                <a:latin typeface="Georgia" pitchFamily="18" charset="0"/>
              </a:rPr>
              <a:t>овощами.</a:t>
            </a:r>
            <a:endParaRPr lang="ru-RU" sz="3200" dirty="0">
              <a:solidFill>
                <a:srgbClr val="FFFF00"/>
              </a:solidFill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Группа 8"/>
          <p:cNvGrpSpPr/>
          <p:nvPr/>
        </p:nvGrpSpPr>
        <p:grpSpPr>
          <a:xfrm>
            <a:off x="71406" y="71414"/>
            <a:ext cx="9072594" cy="6715173"/>
            <a:chOff x="71406" y="71414"/>
            <a:chExt cx="9072594" cy="6715173"/>
          </a:xfrm>
        </p:grpSpPr>
        <p:pic>
          <p:nvPicPr>
            <p:cNvPr id="3" name="Picture 2" descr="D:\Т Е Х Н И К И   Р И С О В А Н И Я (СТАРШАЯ) 2016-2015\ОТТИС ЛИСТЬЯМИ\оттиск каштаны\P5190064.JPG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71406" y="3500438"/>
              <a:ext cx="6572296" cy="3286149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" name="Picture 3" descr="D:\Т Е Х Н И К И   Р И С О В А Н И Я (СТАРШАЯ) 2016-2015\ОТТИС ЛИСТЬЯМИ\оттиск сирень\P5180061.JPG"/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71406" y="71414"/>
              <a:ext cx="6572296" cy="3357586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" name="TextBox 4"/>
            <p:cNvSpPr txBox="1"/>
            <p:nvPr/>
          </p:nvSpPr>
          <p:spPr>
            <a:xfrm>
              <a:off x="6643702" y="285728"/>
              <a:ext cx="2500298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b="1" dirty="0" smtClean="0">
                  <a:solidFill>
                    <a:srgbClr val="FF3399"/>
                  </a:solidFill>
                  <a:latin typeface="Georgia" pitchFamily="18" charset="0"/>
                </a:rPr>
                <a:t>ВЕТКА СИРЕНИ</a:t>
              </a:r>
            </a:p>
            <a:p>
              <a:pPr algn="ctr"/>
              <a:r>
                <a:rPr lang="ru-RU" b="1" dirty="0" smtClean="0">
                  <a:solidFill>
                    <a:srgbClr val="FF3399"/>
                  </a:solidFill>
                  <a:latin typeface="Georgia" pitchFamily="18" charset="0"/>
                </a:rPr>
                <a:t>Оттиск листьями, </a:t>
              </a:r>
              <a:r>
                <a:rPr lang="ru-RU" b="1" dirty="0" err="1" smtClean="0">
                  <a:solidFill>
                    <a:srgbClr val="FF3399"/>
                  </a:solidFill>
                  <a:latin typeface="Georgia" pitchFamily="18" charset="0"/>
                </a:rPr>
                <a:t>тычек</a:t>
              </a:r>
              <a:r>
                <a:rPr lang="ru-RU" b="1" dirty="0" smtClean="0">
                  <a:solidFill>
                    <a:srgbClr val="FF3399"/>
                  </a:solidFill>
                  <a:latin typeface="Georgia" pitchFamily="18" charset="0"/>
                </a:rPr>
                <a:t> ватной палочкой.</a:t>
              </a:r>
              <a:endParaRPr lang="ru-RU" b="1" dirty="0">
                <a:solidFill>
                  <a:srgbClr val="FF3399"/>
                </a:solidFill>
                <a:latin typeface="Georgia" pitchFamily="18" charset="0"/>
              </a:endParaRPr>
            </a:p>
          </p:txBody>
        </p:sp>
        <p:pic>
          <p:nvPicPr>
            <p:cNvPr id="6" name="Picture 4" descr="D:\Т Е Х Н И К И   Р И С О В А Н И Я (СТАРШАЯ) 2016-2015\ОТТИС ЛИСТЬЯМИ\оттиск сирень\P5170075.JPG"/>
            <p:cNvPicPr>
              <a:picLocks noChangeAspect="1" noChangeArrowheads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7358082" y="1500173"/>
              <a:ext cx="1643074" cy="2029679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7" name="TextBox 6"/>
            <p:cNvSpPr txBox="1"/>
            <p:nvPr/>
          </p:nvSpPr>
          <p:spPr>
            <a:xfrm>
              <a:off x="6643702" y="3500438"/>
              <a:ext cx="2500298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b="1" dirty="0" smtClean="0">
                  <a:solidFill>
                    <a:srgbClr val="33CC33"/>
                  </a:solidFill>
                  <a:latin typeface="Georgia" pitchFamily="18" charset="0"/>
                </a:rPr>
                <a:t>ВЕТКА КАШТАНА</a:t>
              </a:r>
            </a:p>
            <a:p>
              <a:pPr algn="ctr"/>
              <a:r>
                <a:rPr lang="ru-RU" b="1" dirty="0" smtClean="0">
                  <a:solidFill>
                    <a:srgbClr val="33CC33"/>
                  </a:solidFill>
                  <a:latin typeface="Georgia" pitchFamily="18" charset="0"/>
                </a:rPr>
                <a:t>Оттиск листьями,</a:t>
              </a:r>
            </a:p>
            <a:p>
              <a:pPr algn="ctr"/>
              <a:r>
                <a:rPr lang="ru-RU" b="1" dirty="0" smtClean="0">
                  <a:solidFill>
                    <a:srgbClr val="33CC33"/>
                  </a:solidFill>
                  <a:latin typeface="Georgia" pitchFamily="18" charset="0"/>
                </a:rPr>
                <a:t>п</a:t>
              </a:r>
              <a:r>
                <a:rPr lang="ru-RU" b="1" dirty="0" smtClean="0">
                  <a:solidFill>
                    <a:srgbClr val="33CC33"/>
                  </a:solidFill>
                  <a:latin typeface="Georgia" pitchFamily="18" charset="0"/>
                </a:rPr>
                <a:t>ечать фигуркой из пенопласта.</a:t>
              </a:r>
              <a:endParaRPr lang="ru-RU" b="1" dirty="0">
                <a:solidFill>
                  <a:srgbClr val="33CC33"/>
                </a:solidFill>
                <a:latin typeface="Georgia" pitchFamily="18" charset="0"/>
              </a:endParaRPr>
            </a:p>
          </p:txBody>
        </p:sp>
        <p:pic>
          <p:nvPicPr>
            <p:cNvPr id="8" name="Picture 4" descr="D:\Т Е Х Н И К И   Р И С О В А Н И Я (СТАРШАЯ) 2016-2015\ОТТИС ЛИСТЬЯМИ\оттиск каштаны\P5180062.JPG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715140" y="5049514"/>
              <a:ext cx="2357454" cy="1737072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Группа 7"/>
          <p:cNvGrpSpPr/>
          <p:nvPr/>
        </p:nvGrpSpPr>
        <p:grpSpPr>
          <a:xfrm>
            <a:off x="71406" y="285728"/>
            <a:ext cx="9286940" cy="6442058"/>
            <a:chOff x="71406" y="285728"/>
            <a:chExt cx="9286940" cy="6442058"/>
          </a:xfrm>
        </p:grpSpPr>
        <p:pic>
          <p:nvPicPr>
            <p:cNvPr id="2" name="Picture 3" descr="D:\Т Е Х Н И К И   Р И С О В А Н И Я (СТАРШАЯ) 2016-2015\ОТТИС ЛИСТЬЯМИ\оттиск ландыши\P5170087.JPG"/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3643306" y="3571876"/>
              <a:ext cx="5283397" cy="3155910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" name="Picture 5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 rot="5400000">
              <a:off x="-546022" y="2811574"/>
              <a:ext cx="4592441" cy="32147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4" name="Picture 3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643306" y="696407"/>
              <a:ext cx="5286412" cy="216108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5" name="TextBox 4"/>
            <p:cNvSpPr txBox="1"/>
            <p:nvPr/>
          </p:nvSpPr>
          <p:spPr>
            <a:xfrm>
              <a:off x="71406" y="1285860"/>
              <a:ext cx="3441968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ru-RU" b="1" dirty="0" smtClean="0">
                  <a:solidFill>
                    <a:srgbClr val="0066FF"/>
                  </a:solidFill>
                  <a:latin typeface="Georgia" pitchFamily="18" charset="0"/>
                </a:rPr>
                <a:t>«ГОЛУБАЯ ОРХИДЕЯ»</a:t>
              </a:r>
            </a:p>
            <a:p>
              <a:pPr algn="ctr"/>
              <a:r>
                <a:rPr lang="ru-RU" b="1" dirty="0" smtClean="0">
                  <a:solidFill>
                    <a:srgbClr val="0066FF"/>
                  </a:solidFill>
                  <a:latin typeface="Georgia" pitchFamily="18" charset="0"/>
                </a:rPr>
                <a:t>Оттиск </a:t>
              </a:r>
              <a:r>
                <a:rPr lang="ru-RU" b="1" dirty="0" smtClean="0">
                  <a:solidFill>
                    <a:srgbClr val="0066FF"/>
                  </a:solidFill>
                  <a:latin typeface="Georgia" pitchFamily="18" charset="0"/>
                </a:rPr>
                <a:t>ц</a:t>
              </a:r>
              <a:r>
                <a:rPr lang="ru-RU" b="1" dirty="0" smtClean="0">
                  <a:solidFill>
                    <a:srgbClr val="0066FF"/>
                  </a:solidFill>
                  <a:latin typeface="Georgia" pitchFamily="18" charset="0"/>
                </a:rPr>
                <a:t>ветком, пробкой.</a:t>
              </a:r>
              <a:endParaRPr lang="ru-RU" b="1" dirty="0">
                <a:solidFill>
                  <a:srgbClr val="0066FF"/>
                </a:solidFill>
                <a:latin typeface="Georgia" pitchFamily="18" charset="0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3286116" y="2857496"/>
              <a:ext cx="6072230" cy="615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b="1" dirty="0" smtClean="0">
                  <a:solidFill>
                    <a:srgbClr val="0066FF"/>
                  </a:solidFill>
                  <a:latin typeface="Georgia" pitchFamily="18" charset="0"/>
                </a:rPr>
                <a:t>«ЛАНДЫШИ В ВАЗЕ»</a:t>
              </a:r>
            </a:p>
            <a:p>
              <a:pPr algn="ctr"/>
              <a:r>
                <a:rPr lang="ru-RU" sz="1600" b="1" dirty="0" smtClean="0">
                  <a:solidFill>
                    <a:srgbClr val="0066FF"/>
                  </a:solidFill>
                  <a:latin typeface="Georgia" pitchFamily="18" charset="0"/>
                </a:rPr>
                <a:t>Оттиск листьями, печать ватными палочками.</a:t>
              </a:r>
              <a:endParaRPr lang="ru-RU" sz="1600" b="1" dirty="0">
                <a:solidFill>
                  <a:srgbClr val="0066FF"/>
                </a:solidFill>
                <a:latin typeface="Georgia" pitchFamily="18" charset="0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642878" y="285728"/>
              <a:ext cx="850112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000" b="1" dirty="0" smtClean="0">
                  <a:solidFill>
                    <a:srgbClr val="0066FF"/>
                  </a:solidFill>
                  <a:latin typeface="Georgia" pitchFamily="18" charset="0"/>
                </a:rPr>
                <a:t>«РОЗЫ» Оттиск листьями, печать луком.</a:t>
              </a:r>
              <a:endParaRPr lang="ru-RU" sz="2000" b="1" dirty="0">
                <a:solidFill>
                  <a:srgbClr val="0066FF"/>
                </a:solidFill>
                <a:latin typeface="Georgia" pitchFamily="18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lum bright="10000"/>
          </a:blip>
          <a:srcRect/>
          <a:stretch>
            <a:fillRect/>
          </a:stretch>
        </p:blipFill>
        <p:spPr bwMode="auto">
          <a:xfrm>
            <a:off x="4714877" y="142852"/>
            <a:ext cx="4286280" cy="2900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4876" y="3929066"/>
            <a:ext cx="4286280" cy="2857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" name="Picture 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406" y="3920493"/>
            <a:ext cx="4357718" cy="28660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42845" y="142852"/>
            <a:ext cx="4286279" cy="2857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3" name="TextBox 12"/>
          <p:cNvSpPr txBox="1"/>
          <p:nvPr/>
        </p:nvSpPr>
        <p:spPr>
          <a:xfrm>
            <a:off x="1071538" y="3214686"/>
            <a:ext cx="667201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FF9900"/>
                </a:solidFill>
                <a:latin typeface="Georgia" pitchFamily="18" charset="0"/>
              </a:rPr>
              <a:t>Оттиск листьями, фигурами из кожуры цитрусовых</a:t>
            </a:r>
          </a:p>
          <a:p>
            <a:pPr algn="ctr"/>
            <a:r>
              <a:rPr lang="ru-RU" b="1" dirty="0" smtClean="0">
                <a:solidFill>
                  <a:srgbClr val="FF9900"/>
                </a:solidFill>
                <a:latin typeface="Georgia" pitchFamily="18" charset="0"/>
              </a:rPr>
              <a:t> (лимон, мандарин, </a:t>
            </a:r>
            <a:r>
              <a:rPr lang="ru-RU" b="1" dirty="0" err="1" smtClean="0">
                <a:solidFill>
                  <a:srgbClr val="FF9900"/>
                </a:solidFill>
                <a:latin typeface="Georgia" pitchFamily="18" charset="0"/>
              </a:rPr>
              <a:t>грейпфрукт</a:t>
            </a:r>
            <a:r>
              <a:rPr lang="ru-RU" b="1" dirty="0" smtClean="0">
                <a:solidFill>
                  <a:srgbClr val="FF9900"/>
                </a:solidFill>
                <a:latin typeface="Georgia" pitchFamily="18" charset="0"/>
              </a:rPr>
              <a:t>, </a:t>
            </a:r>
            <a:r>
              <a:rPr lang="ru-RU" b="1" dirty="0" err="1" smtClean="0">
                <a:solidFill>
                  <a:srgbClr val="FF9900"/>
                </a:solidFill>
                <a:latin typeface="Georgia" pitchFamily="18" charset="0"/>
              </a:rPr>
              <a:t>свити</a:t>
            </a:r>
            <a:r>
              <a:rPr lang="ru-RU" b="1" dirty="0" smtClean="0">
                <a:solidFill>
                  <a:srgbClr val="FF9900"/>
                </a:solidFill>
                <a:latin typeface="Georgia" pitchFamily="18" charset="0"/>
              </a:rPr>
              <a:t>, апельсин) </a:t>
            </a:r>
            <a:endParaRPr lang="ru-RU" b="1" dirty="0">
              <a:solidFill>
                <a:srgbClr val="FF9900"/>
              </a:solidFill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Группа 11"/>
          <p:cNvGrpSpPr/>
          <p:nvPr/>
        </p:nvGrpSpPr>
        <p:grpSpPr>
          <a:xfrm>
            <a:off x="142844" y="142852"/>
            <a:ext cx="8851461" cy="6643734"/>
            <a:chOff x="142844" y="142852"/>
            <a:chExt cx="8851461" cy="6643734"/>
          </a:xfrm>
        </p:grpSpPr>
        <p:pic>
          <p:nvPicPr>
            <p:cNvPr id="3" name="Picture 7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42844" y="142852"/>
              <a:ext cx="8786874" cy="2500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9" name="Picture 6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 rot="5400000">
              <a:off x="2598733" y="3259127"/>
              <a:ext cx="4071966" cy="29829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0" name="TextBox 9"/>
            <p:cNvSpPr txBox="1"/>
            <p:nvPr/>
          </p:nvSpPr>
          <p:spPr>
            <a:xfrm>
              <a:off x="6286512" y="3643314"/>
              <a:ext cx="2707793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ru-RU" sz="2000" b="1" dirty="0" smtClean="0">
                  <a:solidFill>
                    <a:srgbClr val="7030A0"/>
                  </a:solidFill>
                  <a:latin typeface="Georgia" pitchFamily="18" charset="0"/>
                </a:rPr>
                <a:t>Оттиск листьями, </a:t>
              </a:r>
            </a:p>
            <a:p>
              <a:pPr algn="ctr"/>
              <a:r>
                <a:rPr lang="ru-RU" sz="2000" b="1" dirty="0" smtClean="0">
                  <a:solidFill>
                    <a:srgbClr val="7030A0"/>
                  </a:solidFill>
                  <a:latin typeface="Georgia" pitchFamily="18" charset="0"/>
                </a:rPr>
                <a:t>п</a:t>
              </a:r>
              <a:r>
                <a:rPr lang="ru-RU" sz="2000" b="1" dirty="0" smtClean="0">
                  <a:solidFill>
                    <a:srgbClr val="7030A0"/>
                  </a:solidFill>
                  <a:latin typeface="Georgia" pitchFamily="18" charset="0"/>
                </a:rPr>
                <a:t>робкой.</a:t>
              </a:r>
              <a:endParaRPr lang="ru-RU" sz="2000" b="1" dirty="0">
                <a:solidFill>
                  <a:srgbClr val="7030A0"/>
                </a:solidFill>
                <a:latin typeface="Georgia" pitchFamily="18" charset="0"/>
              </a:endParaRPr>
            </a:p>
          </p:txBody>
        </p:sp>
        <p:pic>
          <p:nvPicPr>
            <p:cNvPr id="11" name="Picture 6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 rot="5400000">
              <a:off x="-508721" y="3348939"/>
              <a:ext cx="4089212" cy="27860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Группа 12"/>
          <p:cNvGrpSpPr/>
          <p:nvPr/>
        </p:nvGrpSpPr>
        <p:grpSpPr>
          <a:xfrm>
            <a:off x="214282" y="142852"/>
            <a:ext cx="8786874" cy="6631081"/>
            <a:chOff x="214282" y="142852"/>
            <a:chExt cx="8786874" cy="6631081"/>
          </a:xfrm>
        </p:grpSpPr>
        <p:pic>
          <p:nvPicPr>
            <p:cNvPr id="8" name="Picture 9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14283" y="3643314"/>
              <a:ext cx="5786478" cy="313061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0" name="Picture 4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14282" y="142852"/>
              <a:ext cx="5786478" cy="33575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1" name="TextBox 10"/>
            <p:cNvSpPr txBox="1"/>
            <p:nvPr/>
          </p:nvSpPr>
          <p:spPr>
            <a:xfrm>
              <a:off x="6000760" y="428604"/>
              <a:ext cx="3000396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b="1" dirty="0" smtClean="0">
                  <a:solidFill>
                    <a:srgbClr val="FF0000"/>
                  </a:solidFill>
                  <a:latin typeface="Georgia" pitchFamily="18" charset="0"/>
                </a:rPr>
                <a:t>«ЯБЛОКИ»</a:t>
              </a:r>
            </a:p>
            <a:p>
              <a:pPr algn="ctr"/>
              <a:r>
                <a:rPr lang="ru-RU" b="1" dirty="0" smtClean="0">
                  <a:solidFill>
                    <a:srgbClr val="FF0000"/>
                  </a:solidFill>
                  <a:latin typeface="Georgia" pitchFamily="18" charset="0"/>
                </a:rPr>
                <a:t>Оттиск листьями, яблоком.</a:t>
              </a:r>
              <a:endParaRPr lang="ru-RU" b="1" dirty="0">
                <a:solidFill>
                  <a:srgbClr val="FF0000"/>
                </a:solidFill>
                <a:latin typeface="Georgia" pitchFamily="18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6500826" y="3786190"/>
              <a:ext cx="2500330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b="1" dirty="0" smtClean="0">
                  <a:solidFill>
                    <a:srgbClr val="33CC33"/>
                  </a:solidFill>
                  <a:latin typeface="Georgia" pitchFamily="18" charset="0"/>
                </a:rPr>
                <a:t>«ЕЛОВАЯ ВЕТКА»</a:t>
              </a:r>
            </a:p>
            <a:p>
              <a:pPr algn="ctr"/>
              <a:r>
                <a:rPr lang="ru-RU" b="1" dirty="0" smtClean="0">
                  <a:solidFill>
                    <a:srgbClr val="33CC33"/>
                  </a:solidFill>
                  <a:latin typeface="Georgia" pitchFamily="18" charset="0"/>
                </a:rPr>
                <a:t>Оттиск еловой веточкой, шишкой.</a:t>
              </a: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280</TotalTime>
  <Words>113</Words>
  <PresentationFormat>Экран (4:3)</PresentationFormat>
  <Paragraphs>23</Paragraphs>
  <Slides>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32</cp:revision>
  <dcterms:created xsi:type="dcterms:W3CDTF">2019-11-24T13:19:30Z</dcterms:created>
  <dcterms:modified xsi:type="dcterms:W3CDTF">2019-11-24T18:11:35Z</dcterms:modified>
</cp:coreProperties>
</file>