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1" r:id="rId4"/>
    <p:sldId id="260" r:id="rId5"/>
    <p:sldId id="259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5BBA-4ACF-45B0-9AFB-FF777A270893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F30D0-CC9C-4B8C-A804-276FBED31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5BBA-4ACF-45B0-9AFB-FF777A270893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F30D0-CC9C-4B8C-A804-276FBED31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5BBA-4ACF-45B0-9AFB-FF777A270893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F30D0-CC9C-4B8C-A804-276FBED31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5BBA-4ACF-45B0-9AFB-FF777A270893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F30D0-CC9C-4B8C-A804-276FBED31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5BBA-4ACF-45B0-9AFB-FF777A270893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F30D0-CC9C-4B8C-A804-276FBED31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5BBA-4ACF-45B0-9AFB-FF777A270893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F30D0-CC9C-4B8C-A804-276FBED31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5BBA-4ACF-45B0-9AFB-FF777A270893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F30D0-CC9C-4B8C-A804-276FBED31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5BBA-4ACF-45B0-9AFB-FF777A270893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F30D0-CC9C-4B8C-A804-276FBED31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5BBA-4ACF-45B0-9AFB-FF777A270893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F30D0-CC9C-4B8C-A804-276FBED31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5BBA-4ACF-45B0-9AFB-FF777A270893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F30D0-CC9C-4B8C-A804-276FBED31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5BBA-4ACF-45B0-9AFB-FF777A270893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2BF30D0-CC9C-4B8C-A804-276FBED318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C495BBA-4ACF-45B0-9AFB-FF777A270893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BF30D0-CC9C-4B8C-A804-276FBED3181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5181616"/>
          </a:xfrm>
        </p:spPr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lang="en-US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en-US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</a:br>
            <a: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57158" y="500042"/>
            <a:ext cx="8429684" cy="5072098"/>
          </a:xfrm>
          <a:prstGeom prst="rect">
            <a:avLst/>
          </a:prstGeom>
        </p:spPr>
        <p:txBody>
          <a:bodyPr vert="horz" lIns="45720" tIns="0" rIns="45720" bIns="0" anchor="b" anchorCtr="0">
            <a:normAutofit fontScale="97500" lnSpcReduction="1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Times New Roman" pitchFamily="18" charset="0"/>
                <a:cs typeface="+mj-cs"/>
              </a:rPr>
              <a:t/>
            </a:r>
            <a:b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Times New Roman" pitchFamily="18" charset="0"/>
                <a:cs typeface="+mj-cs"/>
              </a:rPr>
            </a:b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nsolas" pitchFamily="49" charset="0"/>
                <a:ea typeface="Times New Roman" pitchFamily="18" charset="0"/>
                <a:cs typeface="+mj-cs"/>
              </a:rPr>
              <a:t>Муниципальное бюджетное дошкольное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300" b="1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ea typeface="Times New Roman" pitchFamily="18" charset="0"/>
                <a:cs typeface="+mj-cs"/>
              </a:rPr>
              <a:t>о</a:t>
            </a:r>
            <a:r>
              <a:rPr kumimoji="0" lang="ru-RU" sz="33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nsolas" pitchFamily="49" charset="0"/>
                <a:ea typeface="Times New Roman" pitchFamily="18" charset="0"/>
                <a:cs typeface="+mj-cs"/>
              </a:rPr>
              <a:t>бразовательное</a:t>
            </a: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nsolas" pitchFamily="49" charset="0"/>
                <a:ea typeface="Times New Roman" pitchFamily="18" charset="0"/>
                <a:cs typeface="+mj-cs"/>
              </a:rPr>
              <a:t> учреждение</a:t>
            </a:r>
            <a:r>
              <a:rPr kumimoji="0" lang="ru-RU" sz="33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nsolas" pitchFamily="49" charset="0"/>
                <a:ea typeface="Times New Roman" pitchFamily="18" charset="0"/>
                <a:cs typeface="+mj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300" b="1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ea typeface="Times New Roman" pitchFamily="18" charset="0"/>
                <a:cs typeface="+mj-cs"/>
              </a:rPr>
              <a:t>детский сад</a:t>
            </a:r>
            <a:r>
              <a:rPr lang="ru-RU" sz="33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ea typeface="Times New Roman" pitchFamily="18" charset="0"/>
                <a:cs typeface="+mj-cs"/>
              </a:rPr>
              <a:t> </a:t>
            </a:r>
            <a:r>
              <a:rPr kumimoji="0" lang="ru-RU" sz="33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nsolas" pitchFamily="49" charset="0"/>
                <a:ea typeface="Times New Roman" pitchFamily="18" charset="0"/>
                <a:cs typeface="+mj-cs"/>
              </a:rPr>
              <a:t>общеразвивающего</a:t>
            </a: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nsolas" pitchFamily="49" charset="0"/>
                <a:ea typeface="Times New Roman" pitchFamily="18" charset="0"/>
                <a:cs typeface="+mj-cs"/>
              </a:rPr>
              <a:t> вида</a:t>
            </a:r>
            <a:r>
              <a:rPr kumimoji="0" lang="ru-RU" sz="33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nsolas" pitchFamily="49" charset="0"/>
                <a:ea typeface="Times New Roman" pitchFamily="18" charset="0"/>
                <a:cs typeface="+mj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nsolas" pitchFamily="49" charset="0"/>
                <a:ea typeface="Times New Roman" pitchFamily="18" charset="0"/>
                <a:cs typeface="+mj-cs"/>
              </a:rPr>
              <a:t>села </a:t>
            </a:r>
            <a:r>
              <a:rPr kumimoji="0" lang="ru-RU" sz="33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nsolas" pitchFamily="49" charset="0"/>
                <a:ea typeface="Times New Roman" pitchFamily="18" charset="0"/>
                <a:cs typeface="+mj-cs"/>
              </a:rPr>
              <a:t>Нижнетроицкий</a:t>
            </a: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nsolas" pitchFamily="49" charset="0"/>
                <a:ea typeface="Times New Roman" pitchFamily="18" charset="0"/>
                <a:cs typeface="+mj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nsolas" pitchFamily="49" charset="0"/>
                <a:ea typeface="Times New Roman" pitchFamily="18" charset="0"/>
                <a:cs typeface="+mj-cs"/>
              </a:rPr>
              <a:t>муниципального района</a:t>
            </a:r>
            <a:r>
              <a:rPr lang="ru-RU" sz="3300" b="1" dirty="0" smtClean="0">
                <a:solidFill>
                  <a:schemeClr val="accent1">
                    <a:lumMod val="75000"/>
                  </a:schemeClr>
                </a:solidFill>
                <a:latin typeface="Consolas" pitchFamily="49" charset="0"/>
                <a:ea typeface="+mj-ea"/>
                <a:cs typeface="+mj-cs"/>
              </a:rPr>
              <a:t> </a:t>
            </a:r>
            <a:r>
              <a:rPr kumimoji="0" lang="ru-RU" sz="33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nsolas" pitchFamily="49" charset="0"/>
                <a:ea typeface="Times New Roman" pitchFamily="18" charset="0"/>
                <a:cs typeface="+mj-cs"/>
              </a:rPr>
              <a:t>Туймазинский</a:t>
            </a: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nsolas" pitchFamily="49" charset="0"/>
                <a:ea typeface="Times New Roman" pitchFamily="18" charset="0"/>
                <a:cs typeface="+mj-cs"/>
              </a:rPr>
              <a:t> район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nsolas" pitchFamily="49" charset="0"/>
                <a:ea typeface="Times New Roman" pitchFamily="18" charset="0"/>
                <a:cs typeface="+mj-cs"/>
              </a:rPr>
              <a:t>Республики Башкортостан</a:t>
            </a:r>
            <a:r>
              <a:rPr kumimoji="0" lang="en-US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nsolas" pitchFamily="49" charset="0"/>
                <a:ea typeface="Times New Roman" pitchFamily="18" charset="0"/>
                <a:cs typeface="+mj-cs"/>
              </a:rPr>
              <a:t/>
            </a:r>
            <a:br>
              <a:rPr kumimoji="0" lang="en-US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nsolas" pitchFamily="49" charset="0"/>
                <a:ea typeface="Times New Roman" pitchFamily="18" charset="0"/>
                <a:cs typeface="+mj-cs"/>
              </a:rPr>
            </a:br>
            <a:r>
              <a:rPr kumimoji="0" lang="en-US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nsolas" pitchFamily="49" charset="0"/>
                <a:ea typeface="Times New Roman" pitchFamily="18" charset="0"/>
                <a:cs typeface="+mj-cs"/>
              </a:rPr>
              <a:t>   </a:t>
            </a:r>
            <a:r>
              <a:rPr kumimoji="0" lang="ru-RU" sz="33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nsolas" pitchFamily="49" charset="0"/>
                <a:ea typeface="+mj-ea"/>
                <a:cs typeface="+mj-cs"/>
              </a:rPr>
              <a:t>2015 </a:t>
            </a:r>
            <a:r>
              <a:rPr kumimoji="0" lang="ru-RU" sz="3300" b="1" i="0" u="none" strike="noStrike" kern="1200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nsolas" pitchFamily="49" charset="0"/>
                <a:ea typeface="+mj-ea"/>
                <a:cs typeface="+mj-cs"/>
              </a:rPr>
              <a:t>год</a:t>
            </a:r>
            <a:r>
              <a:rPr kumimoji="0" lang="en-US" sz="33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nsolas" pitchFamily="49" charset="0"/>
                <a:ea typeface="+mj-ea"/>
                <a:cs typeface="+mj-cs"/>
              </a:rPr>
              <a:t> </a:t>
            </a:r>
            <a:r>
              <a:rPr kumimoji="0" lang="ru-RU" sz="31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nsolas" pitchFamily="49" charset="0"/>
                <a:ea typeface="+mj-ea"/>
                <a:cs typeface="+mj-cs"/>
              </a:rPr>
              <a:t> </a:t>
            </a:r>
            <a:r>
              <a:rPr kumimoji="0" lang="ru-RU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/>
            </a:r>
            <a:br>
              <a:rPr kumimoji="0" lang="ru-RU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</a:br>
            <a:endParaRPr kumimoji="0" lang="ru-RU" sz="42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3571900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4500" dirty="0" err="1" smtClean="0">
                <a:solidFill>
                  <a:schemeClr val="tx2">
                    <a:lumMod val="75000"/>
                  </a:schemeClr>
                </a:solidFill>
                <a:latin typeface="Consolas" pitchFamily="49" charset="0"/>
              </a:rPr>
              <a:t>Февралёва</a:t>
            </a:r>
            <a:r>
              <a:rPr lang="ru-RU" sz="4500" dirty="0" smtClean="0">
                <a:solidFill>
                  <a:schemeClr val="tx2">
                    <a:lumMod val="75000"/>
                  </a:schemeClr>
                </a:solidFill>
                <a:latin typeface="Consolas" pitchFamily="49" charset="0"/>
              </a:rPr>
              <a:t>  Ирина Николаевна</a:t>
            </a:r>
            <a:br>
              <a:rPr lang="ru-RU" sz="4500" dirty="0" smtClean="0">
                <a:solidFill>
                  <a:schemeClr val="tx2">
                    <a:lumMod val="75000"/>
                  </a:schemeClr>
                </a:solidFill>
                <a:latin typeface="Consolas" pitchFamily="49" charset="0"/>
              </a:rPr>
            </a:br>
            <a:r>
              <a:rPr lang="ru-RU" sz="4500" dirty="0" smtClean="0">
                <a:solidFill>
                  <a:schemeClr val="tx2">
                    <a:lumMod val="75000"/>
                  </a:schemeClr>
                </a:solidFill>
                <a:latin typeface="Consolas" pitchFamily="49" charset="0"/>
              </a:rPr>
              <a:t>Образование -среднее профессиональное  образование</a:t>
            </a:r>
            <a:br>
              <a:rPr lang="ru-RU" sz="4500" dirty="0" smtClean="0">
                <a:solidFill>
                  <a:schemeClr val="tx2">
                    <a:lumMod val="75000"/>
                  </a:schemeClr>
                </a:solidFill>
                <a:latin typeface="Consolas" pitchFamily="49" charset="0"/>
              </a:rPr>
            </a:br>
            <a:r>
              <a:rPr lang="ru-RU" sz="4500" dirty="0" smtClean="0">
                <a:solidFill>
                  <a:schemeClr val="tx2">
                    <a:lumMod val="75000"/>
                  </a:schemeClr>
                </a:solidFill>
                <a:latin typeface="Consolas" pitchFamily="49" charset="0"/>
              </a:rPr>
              <a:t>Стаж работы -  24 года</a:t>
            </a:r>
            <a:br>
              <a:rPr lang="ru-RU" sz="4500" dirty="0" smtClean="0">
                <a:solidFill>
                  <a:schemeClr val="tx2">
                    <a:lumMod val="75000"/>
                  </a:schemeClr>
                </a:solidFill>
                <a:latin typeface="Consolas" pitchFamily="49" charset="0"/>
              </a:rPr>
            </a:br>
            <a:r>
              <a:rPr lang="ru-RU" sz="4500" dirty="0" smtClean="0">
                <a:solidFill>
                  <a:schemeClr val="tx2">
                    <a:lumMod val="75000"/>
                  </a:schemeClr>
                </a:solidFill>
                <a:latin typeface="Consolas" pitchFamily="49" charset="0"/>
              </a:rPr>
              <a:t>Квалификационная категория – первая</a:t>
            </a:r>
          </a:p>
          <a:p>
            <a:pPr>
              <a:buFont typeface="Wingdings" pitchFamily="2" charset="2"/>
              <a:buChar char="v"/>
            </a:pPr>
            <a:r>
              <a:rPr lang="ru-RU" sz="4500" dirty="0" smtClean="0">
                <a:solidFill>
                  <a:schemeClr val="tx2">
                    <a:lumMod val="75000"/>
                  </a:schemeClr>
                </a:solidFill>
                <a:latin typeface="Consolas" pitchFamily="49" charset="0"/>
              </a:rPr>
              <a:t>Принимала участие в интеллектуальной эстафете </a:t>
            </a:r>
          </a:p>
          <a:p>
            <a:pPr>
              <a:buNone/>
            </a:pPr>
            <a:r>
              <a:rPr lang="ru-RU" sz="4500" dirty="0" smtClean="0">
                <a:solidFill>
                  <a:schemeClr val="tx2">
                    <a:lumMod val="75000"/>
                  </a:schemeClr>
                </a:solidFill>
                <a:latin typeface="Consolas" pitchFamily="49" charset="0"/>
              </a:rPr>
              <a:t>  «Сердце отдаю детям» в рамках « Недели науки и творчества» в номинации « Педагог –новатор»,награждена  дипломом в 2013 году.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560759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714332"/>
            <a:ext cx="3786214" cy="557218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M_259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928670"/>
            <a:ext cx="7143800" cy="521497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M_25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928670"/>
            <a:ext cx="6691338" cy="516733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M_26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785794"/>
            <a:ext cx="6929486" cy="5310206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255</TotalTime>
  <Words>3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   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SamLab.ws</dc:creator>
  <cp:lastModifiedBy>SamLab.ws</cp:lastModifiedBy>
  <cp:revision>10</cp:revision>
  <dcterms:created xsi:type="dcterms:W3CDTF">2015-04-09T13:34:03Z</dcterms:created>
  <dcterms:modified xsi:type="dcterms:W3CDTF">2015-04-11T18:43:14Z</dcterms:modified>
</cp:coreProperties>
</file>