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8" r:id="rId3"/>
    <p:sldId id="270" r:id="rId4"/>
    <p:sldId id="264" r:id="rId5"/>
    <p:sldId id="265" r:id="rId6"/>
    <p:sldId id="266" r:id="rId7"/>
    <p:sldId id="27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2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316736"/>
            <a:ext cx="7763200" cy="1392184"/>
          </a:xfrm>
        </p:spPr>
        <p:txBody>
          <a:bodyPr/>
          <a:lstStyle/>
          <a:p>
            <a:r>
              <a:rPr lang="ru-RU" sz="2000" b="0" dirty="0" smtClean="0">
                <a:effectLst/>
              </a:rPr>
              <a:t>Ф</a:t>
            </a:r>
            <a:endParaRPr lang="ru-RU" sz="2000" b="0" dirty="0"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268760"/>
            <a:ext cx="8280920" cy="4248472"/>
          </a:xfrm>
        </p:spPr>
        <p:txBody>
          <a:bodyPr>
            <a:noAutofit/>
          </a:bodyPr>
          <a:lstStyle/>
          <a:p>
            <a:r>
              <a:rPr lang="ru-RU" sz="4400" dirty="0" smtClean="0"/>
              <a:t>      Развитие математических                представлений дошкольников </a:t>
            </a:r>
          </a:p>
          <a:p>
            <a:r>
              <a:rPr lang="ru-RU" sz="4400" dirty="0"/>
              <a:t> </a:t>
            </a:r>
            <a:r>
              <a:rPr lang="ru-RU" sz="4400" dirty="0" smtClean="0"/>
              <a:t>          с использованием </a:t>
            </a:r>
          </a:p>
          <a:p>
            <a:r>
              <a:rPr lang="ru-RU" sz="4400" dirty="0"/>
              <a:t> </a:t>
            </a:r>
            <a:r>
              <a:rPr lang="ru-RU" sz="4400" dirty="0" smtClean="0"/>
              <a:t>        дидактических   игр </a:t>
            </a:r>
          </a:p>
          <a:p>
            <a:r>
              <a:rPr lang="ru-RU" sz="4400" dirty="0"/>
              <a:t> </a:t>
            </a:r>
            <a:r>
              <a:rPr lang="ru-RU" sz="4400" dirty="0" smtClean="0"/>
              <a:t>  педагогической технологии          </a:t>
            </a:r>
          </a:p>
          <a:p>
            <a:r>
              <a:rPr lang="ru-RU" sz="4400" dirty="0" smtClean="0"/>
              <a:t>                Л.Г. </a:t>
            </a:r>
            <a:r>
              <a:rPr lang="ru-RU" sz="4400" dirty="0" err="1" smtClean="0"/>
              <a:t>Петерсон</a:t>
            </a:r>
            <a:r>
              <a:rPr lang="ru-RU" sz="4400" dirty="0" smtClean="0"/>
              <a:t>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20106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692696"/>
            <a:ext cx="7772400" cy="5902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8784976" cy="627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725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548680"/>
            <a:ext cx="8496944" cy="6120680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Ц</a:t>
            </a:r>
            <a:r>
              <a:rPr lang="ru-RU" b="1" dirty="0" smtClean="0"/>
              <a:t>ель  </a:t>
            </a:r>
            <a:r>
              <a:rPr lang="ru-RU" dirty="0" smtClean="0"/>
              <a:t>– </a:t>
            </a:r>
          </a:p>
          <a:p>
            <a:r>
              <a:rPr lang="ru-RU" dirty="0"/>
              <a:t>С</a:t>
            </a:r>
            <a:r>
              <a:rPr lang="ru-RU" dirty="0" smtClean="0"/>
              <a:t>оздание </a:t>
            </a:r>
            <a:r>
              <a:rPr lang="ru-RU" dirty="0"/>
              <a:t>интересной и содержательной с позиций общих представлений об окружающем мире системы знаний, </a:t>
            </a:r>
            <a:r>
              <a:rPr lang="ru-RU" dirty="0" smtClean="0"/>
              <a:t>направленной </a:t>
            </a:r>
            <a:r>
              <a:rPr lang="ru-RU" dirty="0"/>
              <a:t>на всестороннее развитие ребенка, его интеллектуальных способностей и позитивных качеств личности, развитие математических представлений посредством дидактических игр.</a:t>
            </a:r>
          </a:p>
          <a:p>
            <a:r>
              <a:rPr lang="ru-RU" dirty="0" smtClean="0"/>
              <a:t> </a:t>
            </a:r>
            <a:endParaRPr lang="ru-RU" dirty="0"/>
          </a:p>
          <a:p>
            <a:r>
              <a:rPr lang="ru-RU" b="1" dirty="0"/>
              <a:t>Задачи:</a:t>
            </a:r>
          </a:p>
          <a:p>
            <a:pPr marL="342900" indent="-342900">
              <a:buFontTx/>
              <a:buChar char="-"/>
            </a:pPr>
            <a:r>
              <a:rPr lang="ru-RU" dirty="0" smtClean="0"/>
              <a:t>показать </a:t>
            </a:r>
            <a:r>
              <a:rPr lang="ru-RU" dirty="0"/>
              <a:t>значение занимательного </a:t>
            </a:r>
            <a:r>
              <a:rPr lang="ru-RU" dirty="0" smtClean="0"/>
              <a:t>математического        материала для </a:t>
            </a:r>
            <a:r>
              <a:rPr lang="ru-RU" dirty="0"/>
              <a:t>развития мыслительных операций у детей;</a:t>
            </a:r>
          </a:p>
          <a:p>
            <a:pPr marL="342900" indent="-342900">
              <a:buFontTx/>
              <a:buChar char="-"/>
            </a:pPr>
            <a:r>
              <a:rPr lang="ru-RU" dirty="0" smtClean="0"/>
              <a:t>развивать </a:t>
            </a:r>
            <a:r>
              <a:rPr lang="ru-RU" dirty="0"/>
              <a:t>память, </a:t>
            </a:r>
            <a:r>
              <a:rPr lang="ru-RU" dirty="0" smtClean="0"/>
              <a:t>вариативное мышление, инициативу, творческие способности</a:t>
            </a:r>
            <a:r>
              <a:rPr lang="ru-RU" dirty="0"/>
              <a:t>, </a:t>
            </a:r>
            <a:r>
              <a:rPr lang="ru-RU" dirty="0" smtClean="0"/>
              <a:t>фантазию, воображение </a:t>
            </a:r>
            <a:r>
              <a:rPr lang="ru-RU" dirty="0"/>
              <a:t>в процессе игр</a:t>
            </a:r>
          </a:p>
          <a:p>
            <a:r>
              <a:rPr lang="ru-RU" dirty="0" smtClean="0"/>
              <a:t>-   развивать </a:t>
            </a:r>
            <a:r>
              <a:rPr lang="ru-RU" dirty="0"/>
              <a:t>речь, умение аргументировать свои высказывания.</a:t>
            </a:r>
          </a:p>
          <a:p>
            <a:pPr marL="342900" indent="-342900">
              <a:buFontTx/>
              <a:buChar char="-"/>
            </a:pPr>
            <a:r>
              <a:rPr lang="ru-RU" dirty="0" smtClean="0"/>
              <a:t>воспитывать </a:t>
            </a:r>
            <a:r>
              <a:rPr lang="ru-RU" dirty="0"/>
              <a:t>у ребёнка осознание себя  </a:t>
            </a:r>
            <a:r>
              <a:rPr lang="ru-RU" dirty="0" smtClean="0"/>
              <a:t>интеллектуально   развитой </a:t>
            </a:r>
            <a:r>
              <a:rPr lang="ru-RU" dirty="0"/>
              <a:t>личностью.</a:t>
            </a:r>
          </a:p>
        </p:txBody>
      </p:sp>
    </p:spTree>
    <p:extLst>
      <p:ext uri="{BB962C8B-B14F-4D97-AF65-F5344CB8AC3E}">
        <p14:creationId xmlns:p14="http://schemas.microsoft.com/office/powerpoint/2010/main" val="215980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374441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 descr="C:\Users\Vladimir\Desktop\семинар мат-ка\фото\P102068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7997" y="548680"/>
            <a:ext cx="3995937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Vladimir\Desktop\семинар мат-ка\фото\P102065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861048"/>
            <a:ext cx="3744416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Vladimir\Desktop\семинар мат-ка\фото\P102066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6004" y="3861048"/>
            <a:ext cx="3899925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869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Vladimir\Desktop\семинар мат-ка\фото\P10201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14682">
            <a:off x="251520" y="188640"/>
            <a:ext cx="3816424" cy="286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26453">
            <a:off x="4365338" y="220043"/>
            <a:ext cx="3816423" cy="279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 descr="C:\Users\Vladimir\Desktop\семинар мат-ка\фото\P1020178 - копия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29855">
            <a:off x="185760" y="3501006"/>
            <a:ext cx="3947944" cy="2798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C:\Users\Vladimir\Desktop\семинар мат-ка\фото\P102021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97960">
            <a:off x="4365338" y="3501006"/>
            <a:ext cx="3816423" cy="2813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9571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2" name="Picture 4" descr="C:\Users\Vladimir\Desktop\семинар мат-ка\фото\P102068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204864"/>
            <a:ext cx="3096344" cy="2249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489" y="4069640"/>
            <a:ext cx="3609415" cy="2705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04094"/>
            <a:ext cx="3505089" cy="2723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 descr="C:\Users\Vladimir\Desktop\семинар мат-ка\фото\P102068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489" y="204092"/>
            <a:ext cx="3249375" cy="2723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Users\Vladimir\Desktop\семинар мат-ка\фото\P102068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078137"/>
            <a:ext cx="3505088" cy="270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579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404664"/>
            <a:ext cx="8123240" cy="6264696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            </a:t>
            </a:r>
            <a:r>
              <a:rPr lang="ru-RU" sz="3600" dirty="0" smtClean="0"/>
              <a:t>Заключительный 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           анализ  диагностики                                                       </a:t>
            </a:r>
          </a:p>
          <a:p>
            <a:r>
              <a:rPr lang="ru-RU" sz="3600" dirty="0" smtClean="0"/>
              <a:t>             знаний </a:t>
            </a:r>
            <a:r>
              <a:rPr lang="ru-RU" sz="3600" dirty="0"/>
              <a:t>и умений </a:t>
            </a:r>
            <a:r>
              <a:rPr lang="ru-RU" sz="3600" dirty="0" smtClean="0"/>
              <a:t>детей  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                </a:t>
            </a:r>
            <a:r>
              <a:rPr lang="ru-RU" sz="3600" smtClean="0"/>
              <a:t>за 2017- 18 </a:t>
            </a:r>
            <a:r>
              <a:rPr lang="ru-RU" sz="3600" dirty="0"/>
              <a:t>год.</a:t>
            </a:r>
          </a:p>
          <a:p>
            <a:r>
              <a:rPr lang="ru-RU" sz="3600" dirty="0" smtClean="0"/>
              <a:t> </a:t>
            </a:r>
          </a:p>
          <a:p>
            <a:r>
              <a:rPr lang="ru-RU" sz="3600" dirty="0" smtClean="0"/>
              <a:t> Начало </a:t>
            </a:r>
            <a:r>
              <a:rPr lang="ru-RU" sz="3600" dirty="0"/>
              <a:t>года	</a:t>
            </a:r>
            <a:r>
              <a:rPr lang="ru-RU" sz="3600" dirty="0" smtClean="0"/>
              <a:t>          1,8</a:t>
            </a:r>
          </a:p>
          <a:p>
            <a:r>
              <a:rPr lang="ru-RU" sz="3600" dirty="0" smtClean="0"/>
              <a:t> Середина года       2,2</a:t>
            </a:r>
          </a:p>
          <a:p>
            <a:r>
              <a:rPr lang="ru-RU" sz="3600" dirty="0" smtClean="0"/>
              <a:t> Конец года             2,9</a:t>
            </a:r>
            <a:endParaRPr lang="ru-RU" sz="3600" dirty="0"/>
          </a:p>
          <a:p>
            <a:r>
              <a:rPr lang="ru-RU" sz="3600" dirty="0"/>
              <a:t>	</a:t>
            </a:r>
            <a:r>
              <a:rPr lang="ru-RU" sz="3600" dirty="0" smtClean="0"/>
              <a:t>        </a:t>
            </a:r>
            <a:r>
              <a:rPr lang="ru-RU" sz="3600" dirty="0"/>
              <a:t>	</a:t>
            </a:r>
            <a:r>
              <a:rPr lang="ru-RU" sz="3600" dirty="0" smtClean="0"/>
              <a:t>       </a:t>
            </a:r>
            <a:r>
              <a:rPr lang="ru-RU" sz="3600" dirty="0"/>
              <a:t>	</a:t>
            </a:r>
            <a:r>
              <a:rPr lang="ru-RU" sz="3600" dirty="0" smtClean="0"/>
              <a:t>                               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26501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462</TotalTime>
  <Words>126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Ф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Vladimir</dc:creator>
  <cp:lastModifiedBy>Vladimir</cp:lastModifiedBy>
  <cp:revision>32</cp:revision>
  <dcterms:created xsi:type="dcterms:W3CDTF">2014-05-16T13:33:04Z</dcterms:created>
  <dcterms:modified xsi:type="dcterms:W3CDTF">2019-11-24T08:50:50Z</dcterms:modified>
</cp:coreProperties>
</file>