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5" r:id="rId9"/>
    <p:sldId id="25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472" autoAdjust="0"/>
  </p:normalViewPr>
  <p:slideViewPr>
    <p:cSldViewPr>
      <p:cViewPr>
        <p:scale>
          <a:sx n="60" d="100"/>
          <a:sy n="60" d="100"/>
        </p:scale>
        <p:origin x="-1434" y="-11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FD1B3-F42F-4C61-8781-F85144D4F623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0FC74-98E8-4964-BE43-1B7ADFA6AC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FD1B3-F42F-4C61-8781-F85144D4F623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0FC74-98E8-4964-BE43-1B7ADFA6AC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FD1B3-F42F-4C61-8781-F85144D4F623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0FC74-98E8-4964-BE43-1B7ADFA6AC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FD1B3-F42F-4C61-8781-F85144D4F623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0FC74-98E8-4964-BE43-1B7ADFA6AC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FD1B3-F42F-4C61-8781-F85144D4F623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0FC74-98E8-4964-BE43-1B7ADFA6AC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FD1B3-F42F-4C61-8781-F85144D4F623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0FC74-98E8-4964-BE43-1B7ADFA6AC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FD1B3-F42F-4C61-8781-F85144D4F623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0FC74-98E8-4964-BE43-1B7ADFA6AC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FD1B3-F42F-4C61-8781-F85144D4F623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0FC74-98E8-4964-BE43-1B7ADFA6AC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FD1B3-F42F-4C61-8781-F85144D4F623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0FC74-98E8-4964-BE43-1B7ADFA6AC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FD1B3-F42F-4C61-8781-F85144D4F623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0FC74-98E8-4964-BE43-1B7ADFA6AC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FD1B3-F42F-4C61-8781-F85144D4F623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0FC74-98E8-4964-BE43-1B7ADFA6AC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3FD1B3-F42F-4C61-8781-F85144D4F623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90FC74-98E8-4964-BE43-1B7ADFA6AC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jpeg"/><Relationship Id="rId7" Type="http://schemas.openxmlformats.org/officeDocument/2006/relationships/image" Target="../media/image34.png"/><Relationship Id="rId12" Type="http://schemas.openxmlformats.org/officeDocument/2006/relationships/image" Target="../media/image39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jpeg"/><Relationship Id="rId7" Type="http://schemas.openxmlformats.org/officeDocument/2006/relationships/image" Target="../media/image4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10" Type="http://schemas.openxmlformats.org/officeDocument/2006/relationships/image" Target="../media/image47.jpeg"/><Relationship Id="rId4" Type="http://schemas.openxmlformats.org/officeDocument/2006/relationships/image" Target="../media/image41.jpeg"/><Relationship Id="rId9" Type="http://schemas.openxmlformats.org/officeDocument/2006/relationships/image" Target="../media/image4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s://avatars.mds.yandex.net/get-pdb/989257/34ae887a-1728-476d-bcce-10210b60dad9/s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71736" y="285728"/>
            <a:ext cx="4572000" cy="4001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«Потребности и семейный бюджет»</a:t>
            </a:r>
            <a:endParaRPr lang="ru-RU" sz="20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1" descr="C:\Users\елена\Desktop\Рисунок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1000108"/>
            <a:ext cx="7572428" cy="55717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50" name="AutoShape 2" descr="https://www.tokkoro.com/picsup/5819206-cartoon-wallpaper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https://mypresentation.ru/documents/4d2f2408a5fc6a86089c5f0f7ea6f13b/img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4" descr="https://avatars.mds.yandex.net/get-pdb/989257/34ae887a-1728-476d-bcce-10210b60dad9/s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" name="Picture 17" descr="http://kcbusinessforum.com/wp-content/uploads/2014/02/free-vector-5-house-vector_005358_Houses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59832" y="4149080"/>
            <a:ext cx="2951464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6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3857628"/>
            <a:ext cx="2536790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Вода, питьевой режим, вода в организме человека, баланс воды в организме, вода и здоровье, чистая питьевая вода, минеральная вода, вода и полезные минералы, микроэлементы, макроэлементы, водный баланс, водно-солевой баланс, водно-солевой обмен.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86116" y="1142984"/>
            <a:ext cx="2440566" cy="2520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30" name="AutoShape 6" descr="https://mypresentation.ru/documents/4d2f2408a5fc6a86089c5f0f7ea6f13b/img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6" name="Picture 8" descr="C:\Users\cdetstwo\Desktop\потребности\health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95536" y="836712"/>
            <a:ext cx="2410812" cy="23779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2411760" y="260648"/>
            <a:ext cx="3816424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Физические потребности человека 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8" name="Picture 10" descr="C:\Users\cdetstwo\Desktop\потребности\24696432a3a604e071dbf95718885bb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300192" y="3789040"/>
            <a:ext cx="2514820" cy="20705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146" name="AutoShape 2" descr="https://wallpapertag.com/wallpaper/full/b/6/b/270525-rainbow-background-3840x2160-full-h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https://wallpapertag.com/wallpaper/full/b/6/b/270525-rainbow-background-3840x2160-full-hd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0" name="AutoShape 6" descr="http://getwallpapers.com/wallpaper/full/6/c/8/26854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2" name="AutoShape 8" descr="http://getwallpapers.com/wallpaper/full/6/c/8/26854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4" name="Picture 2" descr="https://thumbs.dreamstime.com/b/%D0%B5%D0%B4%D0%B0-%D0%B7%D0%B4%D0%BE%D1%80%D0%BE%D0%B2%D0%B0%D1%8F-3796999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300192" y="836712"/>
            <a:ext cx="2333462" cy="2502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https://avatars.mds.yandex.net/get-pdb/989257/34ae887a-1728-476d-bcce-10210b60dad9/s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000628" y="357166"/>
            <a:ext cx="2881173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Социальные потребности</a:t>
            </a:r>
            <a:endParaRPr lang="ru-RU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 descr="https://www.stihi.ru/pics/2018/04/11/167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357166"/>
            <a:ext cx="2460812" cy="28367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6" name="Picture 8" descr="E:\потребности\chelovechki-prikolnye-kartinki-3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43372" y="1000108"/>
            <a:ext cx="3877392" cy="21084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7" name="Picture 5" descr="E:\потребности\занятия-профессий-ю-ей-3864434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929190" y="3500438"/>
            <a:ext cx="3384376" cy="29477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9" name="Picture 7" descr="https://image.freepik.com/free-vector/_29190-382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285852" y="3357562"/>
            <a:ext cx="2996993" cy="33033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 descr="https://avatars.mds.yandex.net/get-pdb/989257/34ae887a-1728-476d-bcce-10210b60dad9/s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067" name="Picture 19" descr="E:\потребности\Travel-and-Family-Couple-Traveler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71526" y="3714752"/>
            <a:ext cx="2472474" cy="23445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68" name="Picture 20" descr="E:\потребности\ZHivopis-rebenok-1080x72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4143380"/>
            <a:ext cx="3195063" cy="20323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62" name="AutoShape 14" descr="https://www.zastavki.com/pictures/originals/2017People___Children_Little_boy_and_girl_schoolboys_on_a_white_background_120050_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64" name="Picture 16" descr="https://open.omgpu.ru/pluginfile.php/2090/mod_data/content/36/O6V1FT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43570" y="571480"/>
            <a:ext cx="2998931" cy="2143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66" name="AutoShape 18" descr="https://preobr.mos.ru/upload/medialibrary/995/konkurs-_volshebnaya-palitra_-nazval-pobediteley.-yunye-khudozhniki-predstavili-na-sud-zhyuri-bolee-trekhsot-rabot.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500166" y="214290"/>
            <a:ext cx="2857520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Духовные потребности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avatars.mds.yandex.net/get-zen_doc/1209300/pub_5cf0190ed186fc22c7a8cf80_5cf01a6c7f277c276cd1316a/scale_1200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7158" y="1000108"/>
            <a:ext cx="3357586" cy="22383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4" name="Picture 6" descr="https://mtdata.ru/u28/photo9C8F/20340978865-0/original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428992" y="2214554"/>
            <a:ext cx="2857520" cy="21333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7" name="Picture 9" descr="E:\потребности\Большой_театр_f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500430" y="4572008"/>
            <a:ext cx="2857519" cy="20969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pinster.ru/cache/52a9c436/av6e68118738a7d6c2d20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786050" y="500042"/>
            <a:ext cx="1714512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Семья Монеткиных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I:\потребности\b196ef41c245463f61d33c03692974d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2571744"/>
            <a:ext cx="1714513" cy="33995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35" name="Picture 3" descr="I:\потребности\mama-v-ochkah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6" y="2857496"/>
            <a:ext cx="3606748" cy="3214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36" name="Picture 4" descr="I:\потребности\ca9cb65f50df485f8334066df91755c0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29322" y="3000372"/>
            <a:ext cx="1541620" cy="29511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37" name="Picture 5" descr="I:\потребности\98104f5e5c17cbd7a5aa735c2677f99d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286612" y="2786058"/>
            <a:ext cx="1857388" cy="3143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38" name="Picture 6" descr="I:\потребности\student_PNG62542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357422" y="2714620"/>
            <a:ext cx="3786214" cy="37862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39" name="Picture 7" descr="I:\потребности\25a9a8096894ad3707a4a6f02052a81b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714876" y="4143380"/>
            <a:ext cx="1198619" cy="22955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9" name="Picture 11" descr="https://avatars.mds.yandex.net/get-pdb/911433/40d6221a-a263-4c3d-904b-6079a7afd977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11" name="Picture 7" descr="I:\потребности\0_91c5a_9c28e03c_orig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0"/>
            <a:ext cx="2000232" cy="1904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7" descr="I:\потребности\0_91c5a_9c28e03c_orig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72264" y="357166"/>
            <a:ext cx="2000232" cy="1904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458" name="AutoShape 2" descr="https://ds04.infourok.ru/uploads/ex/0df9/000da288-c50c6799/hello_html_m5250185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3" name="Picture 7" descr="I:\потребности\0_91c5a_9c28e03c_orig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285728"/>
            <a:ext cx="2000232" cy="1904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461" name="Picture 5" descr="I:\потребности\w256h2561372489003wallet256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071670" y="1928802"/>
            <a:ext cx="5000660" cy="5643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50" name="AutoShape 2" descr="https://cdn.pixabay.com/photo/2019/07/13/09/32/autumn-background-4334394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786050" y="357166"/>
            <a:ext cx="3786214" cy="1161633"/>
          </a:xfrm>
          <a:prstGeom prst="wav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Семейный бюджет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494 0.02567 L 0.49289 0.55019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" y="2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41 0.0747 C -0.06631 0.0606 -0.08663 0.04672 -0.09357 0.04672 C -0.13837 0.04672 -0.18438 0.26666 -0.18438 0.48728 C -0.18438 0.37604 -0.2073 0.26666 -0.229 0.26666 C -0.25209 0.26666 -0.27379 0.3779 -0.27379 0.48728 C -0.27379 0.43247 -0.28525 0.37604 -0.29671 0.37604 C -0.30816 0.37604 -0.3198 0.43062 -0.3198 0.48728 C -0.3198 0.45884 -0.32535 0.43247 -0.33125 0.43247 C -0.33698 0.43247 -0.34271 0.46046 -0.34271 0.48728 C -0.34271 0.47295 -0.34566 0.45884 -0.34844 0.45884 C -0.35 0.45884 -0.35435 0.47295 -0.35435 0.48728 C -0.35435 0.47988 -0.35573 0.47295 -0.3573 0.47295 C -0.3573 0.47133 -0.36025 0.47988 -0.36025 0.48728 C -0.36025 0.48335 -0.36025 0.47988 -0.36181 0.47988 C -0.36181 0.48197 -0.36337 0.48358 -0.36337 0.48728 C -0.36337 0.4852 -0.36337 0.48335 -0.36337 0.48197 C -0.36476 0.48197 -0.36476 0.48358 -0.36476 0.48543 C -0.36632 0.48543 -0.36632 0.48358 -0.36632 0.48197 C -0.36754 0.48197 -0.36754 0.48358 -0.36754 0.48543 " pathEditMode="relative" rAng="0" ptsTypes="fffffffffffffffffff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" y="1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805 0.07747 L 0.20486 0.07747 C 0.26614 0.07747 0.34166 0.20097 0.34166 0.30157 L 0.34166 0.5259 " pathEditMode="relative" rAng="0" ptsTypes="FfFF">
                                      <p:cBhvr>
                                        <p:cTn id="3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" y="2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fsd.kopilkaurokov.ru/uploads/user_file_5653663d8e027/sviato-osieni-osinnia-kazka_5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142998" y="-1142998"/>
            <a:ext cx="6858001" cy="9144000"/>
          </a:xfrm>
          <a:prstGeom prst="rect">
            <a:avLst/>
          </a:prstGeom>
          <a:noFill/>
        </p:spPr>
      </p:pic>
      <p:pic>
        <p:nvPicPr>
          <p:cNvPr id="3096" name="Picture 24" descr="https://avatars.mds.yandex.net/get-pdb/472427/6e7048e3-4300-42b9-83d1-93a95e98a6b7/s600?webp=false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332656"/>
            <a:ext cx="5715000" cy="621567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00B0F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Picture 7" descr="I:\потребности\25a9a8096894ad3707a4a6f02052a81b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84168" y="1412776"/>
            <a:ext cx="2508441" cy="4804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506" name="Picture 2" descr="https://img-fotki.yandex.ru/get/194869/200418627.19a/0_186c91_37b13171_orig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971600" y="980728"/>
            <a:ext cx="1143008" cy="1190517"/>
          </a:xfrm>
          <a:prstGeom prst="rect">
            <a:avLst/>
          </a:prstGeom>
          <a:noFill/>
        </p:spPr>
      </p:pic>
      <p:pic>
        <p:nvPicPr>
          <p:cNvPr id="21508" name="Picture 4" descr="https://downloader.disk.yandex.ru/preview/2d4f981187390fb84cc17ef9038fc720b7eff858d03d59cf99174f2df04e2caa/5dcc4e98/h9Wa41h-qSnGLoM8gLq4A8rVH7MXvVhLz2I7vHjLp_r69SzWIYQj1iyCemiFaLPMbpex-6E-9gz5Ra-41psdyA==?uid=0&amp;filename=8bf4a521186a.png&amp;disposition=inline&amp;hash=&amp;limit=0&amp;content_type=image%2Fpng&amp;tknv=v2&amp;owner_uid=200418627&amp;size=2048x2048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627784" y="2204864"/>
            <a:ext cx="1571636" cy="1437447"/>
          </a:xfrm>
          <a:prstGeom prst="rect">
            <a:avLst/>
          </a:prstGeom>
          <a:noFill/>
        </p:spPr>
      </p:pic>
      <p:sp>
        <p:nvSpPr>
          <p:cNvPr id="21510" name="AutoShape 6" descr="http://img.lenagold.ru/k/kolb/kolbas53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12" name="Picture 8" descr="http://img.lenagold.ru/k/kolb/kolbas53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55576" y="2564904"/>
            <a:ext cx="1571636" cy="1045228"/>
          </a:xfrm>
          <a:prstGeom prst="rect">
            <a:avLst/>
          </a:prstGeom>
          <a:noFill/>
        </p:spPr>
      </p:pic>
      <p:pic>
        <p:nvPicPr>
          <p:cNvPr id="21514" name="Picture 10" descr="http://img.lenagold.ru/a/ana/ananas09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211960" y="836712"/>
            <a:ext cx="1143008" cy="2120343"/>
          </a:xfrm>
          <a:prstGeom prst="rect">
            <a:avLst/>
          </a:prstGeom>
          <a:noFill/>
        </p:spPr>
      </p:pic>
      <p:pic>
        <p:nvPicPr>
          <p:cNvPr id="3076" name="Picture 4" descr="Банан 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483768" y="908720"/>
            <a:ext cx="1785950" cy="1151603"/>
          </a:xfrm>
          <a:prstGeom prst="rect">
            <a:avLst/>
          </a:prstGeom>
          <a:noFill/>
        </p:spPr>
      </p:pic>
      <p:sp>
        <p:nvSpPr>
          <p:cNvPr id="3080" name="AutoShape 8" descr="http://img.lenagold.ru/v/vipch/vipech55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2" name="Picture 10" descr="http://img.lenagold.ru/v/vipch/vipech55.pn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83568" y="3861048"/>
            <a:ext cx="2071702" cy="1857364"/>
          </a:xfrm>
          <a:prstGeom prst="rect">
            <a:avLst/>
          </a:prstGeom>
          <a:noFill/>
        </p:spPr>
      </p:pic>
      <p:sp>
        <p:nvSpPr>
          <p:cNvPr id="3084" name="AutoShape 12" descr="http://img.lenagold.ru/k/kolb/kolbas24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6" name="AutoShape 14" descr="http://img.lenagold.ru/k/kolb/kolbas24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8" name="AutoShape 16" descr="http://img.lenagold.ru/k/kolb/kolbas24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91" name="Picture 19" descr="https://img-fotki.yandex.ru/get/6444/981986.32/0_848f4_c1b3d439_ori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 rot="2475985">
            <a:off x="3112697" y="4324660"/>
            <a:ext cx="1530276" cy="1857364"/>
          </a:xfrm>
          <a:prstGeom prst="rect">
            <a:avLst/>
          </a:prstGeom>
          <a:noFill/>
        </p:spPr>
      </p:pic>
      <p:pic>
        <p:nvPicPr>
          <p:cNvPr id="1026" name="Picture 2" descr="E:\pile-of-ashes-png-7.pn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3419872" y="3212976"/>
            <a:ext cx="1824284" cy="17104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 descr="https://fsd.kopilkaurokov.ru/uploads/user_file_5653663d8e027/sviato-osieni-osinnia-kazka_5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142998" y="-1142998"/>
            <a:ext cx="6858001" cy="9144000"/>
          </a:xfrm>
          <a:prstGeom prst="rect">
            <a:avLst/>
          </a:prstGeom>
          <a:noFill/>
        </p:spPr>
      </p:pic>
      <p:pic>
        <p:nvPicPr>
          <p:cNvPr id="2050" name="Picture 2" descr="https://ds04.infourok.ru/uploads/ex/03af/00088f2e-cac37d50/img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28184" y="764704"/>
            <a:ext cx="2400267" cy="18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340" name="WordArt 5" descr="gezetum31"/>
          <p:cNvSpPr>
            <a:spLocks noChangeArrowheads="1" noChangeShapeType="1" noTextEdit="1"/>
          </p:cNvSpPr>
          <p:nvPr/>
        </p:nvSpPr>
        <p:spPr bwMode="auto">
          <a:xfrm>
            <a:off x="3276600" y="1844675"/>
            <a:ext cx="2449513" cy="2447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808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stretch>
                    <a:fillRect/>
                  </a:stretch>
                </a:blipFill>
                <a:latin typeface="Arial"/>
                <a:cs typeface="Arial"/>
              </a:rPr>
              <a:t>?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611560" y="5877272"/>
            <a:ext cx="1757212" cy="36933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Оплата жилья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3563888" y="3068960"/>
            <a:ext cx="1146468" cy="36933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b="1" i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Питание</a:t>
            </a: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4211960" y="6021288"/>
            <a:ext cx="982641" cy="36933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i="1" dirty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Товары </a:t>
            </a:r>
          </a:p>
        </p:txBody>
      </p:sp>
      <p:pic>
        <p:nvPicPr>
          <p:cNvPr id="14347" name="Picture 11" descr="20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948264" y="3645024"/>
            <a:ext cx="1841500" cy="18716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7452320" y="5805264"/>
            <a:ext cx="1187376" cy="36933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Обучение</a:t>
            </a:r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755576" y="3212976"/>
            <a:ext cx="1043876" cy="36933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i="1" dirty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Лечение</a:t>
            </a:r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7092280" y="2780928"/>
            <a:ext cx="918841" cy="36933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Отдых</a:t>
            </a:r>
          </a:p>
        </p:txBody>
      </p:sp>
      <p:pic>
        <p:nvPicPr>
          <p:cNvPr id="14353" name="Picture 17" descr="4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39552" y="404664"/>
            <a:ext cx="1258887" cy="26654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205" name="Rectangle 2"/>
          <p:cNvSpPr>
            <a:spLocks noGrp="1" noChangeArrowheads="1"/>
          </p:cNvSpPr>
          <p:nvPr>
            <p:ph type="title"/>
          </p:nvPr>
        </p:nvSpPr>
        <p:spPr>
          <a:xfrm>
            <a:off x="2771800" y="0"/>
            <a:ext cx="2880320" cy="62068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eaLnBrk="1" hangingPunct="1"/>
            <a:r>
              <a:rPr lang="ru-RU" sz="1800" b="1" i="1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Семейные расходы</a:t>
            </a:r>
          </a:p>
        </p:txBody>
      </p:sp>
      <p:pic>
        <p:nvPicPr>
          <p:cNvPr id="14359" name="Picture 23" descr="fffffff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940152" y="2996952"/>
            <a:ext cx="1793875" cy="32496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Picture 5" descr="39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95536" y="3933056"/>
            <a:ext cx="2088232" cy="1714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4" descr="https://www.regencymedicalcentre.com/wp-content/uploads/2018/03/resource-1024x687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627784" y="980728"/>
            <a:ext cx="2746085" cy="1914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5" name="Picture 7" descr="E:\shutterstock_484900585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2771800" y="3789040"/>
            <a:ext cx="3851920" cy="20622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4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nimBg="1"/>
      <p:bldP spid="14340" grpId="1" animBg="1"/>
      <p:bldP spid="14342" grpId="0" animBg="1"/>
      <p:bldP spid="14344" grpId="0" animBg="1"/>
      <p:bldP spid="14346" grpId="0" animBg="1"/>
      <p:bldP spid="14348" grpId="0" animBg="1"/>
      <p:bldP spid="14350" grpId="0" animBg="1"/>
      <p:bldP spid="1435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wdesk.ru/_ph/219/9549674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892</TotalTime>
  <Words>27</Words>
  <Application>Microsoft Office PowerPoint</Application>
  <PresentationFormat>Экран (4:3)</PresentationFormat>
  <Paragraphs>14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Семейные расходы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</dc:creator>
  <cp:lastModifiedBy>елена</cp:lastModifiedBy>
  <cp:revision>69</cp:revision>
  <dcterms:created xsi:type="dcterms:W3CDTF">2019-11-10T07:11:30Z</dcterms:created>
  <dcterms:modified xsi:type="dcterms:W3CDTF">2019-11-24T11:12:13Z</dcterms:modified>
</cp:coreProperties>
</file>