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0" r:id="rId13"/>
    <p:sldId id="266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77" d="100"/>
          <a:sy n="77" d="100"/>
        </p:scale>
        <p:origin x="11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AA65D53-9C36-4C8D-B728-8B0A4B319F03}" type="datetimeFigureOut">
              <a:rPr lang="ru-RU" smtClean="0"/>
              <a:pPr/>
              <a:t>вс 24.11.19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000EBDC-CF33-49CC-A0A4-A3FCCFEE1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3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712968" cy="201622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Реализация регионального компонента в ДОУ с учётом ФГОС.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МБДОУ «Детский сад №29 «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Улыбка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964488" cy="3096344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Подготовила воспитатель: </a:t>
            </a:r>
          </a:p>
          <a:p>
            <a:pPr algn="l"/>
            <a:r>
              <a:rPr lang="ru-RU" dirty="0" smtClean="0"/>
              <a:t>Горшкова Т.М. 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2018год</a:t>
            </a: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4" name="Picture 4" descr="https://pp.userapi.com/c824601/v824601635/9dbed/fql74q0zn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435248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 prst="angle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9424" y="2618580"/>
            <a:ext cx="6340390" cy="426757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1464"/>
            <a:ext cx="8820472" cy="13620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Третье направление-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«Инновационная проектная деятельность»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633536"/>
            <a:ext cx="8928992" cy="5035824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или метод проектирования выступает как способ организации педагогического процесса, основанный на взаимодействии педагогов и воспитанников.</a:t>
            </a:r>
          </a:p>
          <a:p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 по нравственно – патриотическому воспитанию в старшей группе  « Маленькие патриоты - будущее Отечества »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4876006" cy="650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6969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4948014" cy="659735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8439472" cy="136207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Четвертое направление-</a:t>
            </a:r>
            <a:b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«Формы сотрудничества с семьей»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439472" cy="50358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 происходит через педагогическое просвещение: консультации, родительские собрания, совместные мероприятия родителей с детьми: тематические, интегрированные занятия и праздники, семейные проекты; конкурсы рисунков и поделок, посещение выставок, экскурсии.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рисунков «Моя семья»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Лето в родном крае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Работа в рамках регионального компонента предполагает взаимодействие с другими организациями 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332656"/>
            <a:ext cx="8712968" cy="6192688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Краеведение в ДОУ является  одним из источников обогащения детей знаниями о родном крае, воспитания любви к нему и формирования  нравственных качеств, раскрывает связи родного края с Родиной. Краеведение разнообразно, многолико и охватывает  все отрасли знаний.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Чувство патриотизма начинается у ребенка с отношения к семье, к самым близким людям, это корни, связывающие его с родным домом и ближайшем окружением.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Ребёнок восхищается и изумляется тем, что видит, это вызывает отклик в его душе, а впечатления, пропущенные через детское восприятие, играют огромное значение в становлении личности патриота.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Не  следует   полагать, что воспитывая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любовь к семье, мы уже прививаем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любовь к Родине у детей. Необходимо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показать зависимость  между деятельностью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одного человека  и жизнью всех людей.  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Любовь к Отчизне начинается с любви к своей малой Родине – месту, где человек родился.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Поэтому большое значение имеет ознакомление дошкольников с историческим, культурным, национальным, географическим, природно - экологическим своеобразием своего родного региона.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Знакомясь с родным городом, его достопримечательностями, ребенок учится осознавать себя живущим в определенный период времени, в определенных этнокультурных условиях и в тоже время приобщаться к богатствам национальной и мировой культуры.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1691680" y="1412776"/>
            <a:ext cx="5688285" cy="316865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не мы, то кто же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Детям нашим поможет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Край наш любить и знать.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важно – не опоздать!..</a:t>
            </a:r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post-53826-122009962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6256759" y="2971799"/>
            <a:ext cx="2428892" cy="3290951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8367464" cy="63725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8640960" cy="568863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регионального компонента направлено на достижение цели по формированию целостных представлений о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родном крае через решение следующих задач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приобщение к истории возникновения родного города;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знакомство со знаменитыми земляками и людьми,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представлений о достопримечательностях родного города и его государственных символах;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воспитание любви к родному дому, семье, уважения к родителям;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и развитие познавательного интереса к народному творчеству и миру ремесел в родном городе;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представлений о животном и растительном мире родного края , ознакомление с картой Владимирской области и своего района.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8640960" cy="64807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Региональный компонент в условиях ДОУ реализуется по следующим направлениям:</a:t>
            </a:r>
          </a:p>
          <a:p>
            <a:pPr marL="512064" indent="-457200">
              <a:buClr>
                <a:schemeClr val="bg1"/>
              </a:buClr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Условия для реализации РК</a:t>
            </a:r>
          </a:p>
          <a:p>
            <a:pPr marL="512064" indent="-457200">
              <a:buClr>
                <a:schemeClr val="bg1"/>
              </a:buClr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и обновление РППС</a:t>
            </a:r>
          </a:p>
          <a:p>
            <a:pPr marL="512064" indent="-457200">
              <a:buClrTx/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Инновационная проектная деятельность Проектная деятельность или метод проектирования выступает как способ организации педагогического процесса, основанный на взаимодействии педагогов и воспитанников.</a:t>
            </a:r>
          </a:p>
          <a:p>
            <a:pPr marL="512064" indent="-457200"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Формы сотрудничества с семьей.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83488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Первое направление-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«Условия для реализации РК»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67464" cy="5035824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реализации регионального компонента в ДОУ созданы соответствующие условия: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кадровая подготовка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программно-методическое обеспечение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эстетическая развивающая среда, как фактор формирования в растущем человеке добра и красоты;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благоприятного климата в коллективе для творческой активности;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установка связей с учреждениями дополнительного образования, культуры.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15857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" r="1361" b="13893"/>
          <a:stretch/>
        </p:blipFill>
        <p:spPr>
          <a:xfrm>
            <a:off x="827584" y="188640"/>
            <a:ext cx="5472608" cy="5631645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лександр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8439472" cy="106930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Второе направление-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«Создание и обновление РППС»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556792"/>
            <a:ext cx="8439472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Большое значение для полноценной реализации РК имеет информационная насыщенность окружающего ребенка образовательного пространства: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 по ознакомлению детей с родным городом, Владимирской областью и родной страной;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Альбом «Природа в любое время года», «Лекарственные растения», «Животный мир Вязниковского района» и пр.;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Картотека презентаций направленных на развитие регионального компонента;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того, чтобы полученные знания о родном селе стали для детей личностно значимыми - предусмотрена возможность для отражения накопленного ими социального опыта: в дидактических играх, знакомящих детей с родным городом :«Путешествие по Вязникам», «Моя малая Родина», «Вот эта улица, вот этот дом…» и др.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Конспекты занятий, досугов, праздников.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</TotalTime>
  <Words>483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Lucida Sans Unicode</vt:lpstr>
      <vt:lpstr>Times New Roman</vt:lpstr>
      <vt:lpstr>Verdana</vt:lpstr>
      <vt:lpstr>Wingdings 2</vt:lpstr>
      <vt:lpstr>Wingdings 3</vt:lpstr>
      <vt:lpstr>Открытая</vt:lpstr>
      <vt:lpstr>Реализация регионального компонента в ДОУ с учётом ФГОС. МБДОУ «Детский сад №29 «Улыбка» </vt:lpstr>
      <vt:lpstr>Презентация PowerPoint</vt:lpstr>
      <vt:lpstr>Презентация PowerPoint</vt:lpstr>
      <vt:lpstr>Презентация PowerPoint</vt:lpstr>
      <vt:lpstr>Содержание</vt:lpstr>
      <vt:lpstr>Презентация PowerPoint</vt:lpstr>
      <vt:lpstr>Первое направление-  «Условия для реализации РК»</vt:lpstr>
      <vt:lpstr>Презентация PowerPoint</vt:lpstr>
      <vt:lpstr>Второе направление- «Создание и обновление РППС»</vt:lpstr>
      <vt:lpstr>Презентация PowerPoint</vt:lpstr>
      <vt:lpstr>Третье направление- «Инновационная проектная деятельность»</vt:lpstr>
      <vt:lpstr>Презентация PowerPoint</vt:lpstr>
      <vt:lpstr>Презентация PowerPoint</vt:lpstr>
      <vt:lpstr>Четвертое направление- «Формы сотрудничества с семьей»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регионального компонента в ДОУ с учётом ФГОС. МБДОУ «Детский сад №5 «Дюймовочка»</dc:title>
  <dc:creator>RePack by SPecialiST</dc:creator>
  <cp:lastModifiedBy>татьяна</cp:lastModifiedBy>
  <cp:revision>12</cp:revision>
  <dcterms:created xsi:type="dcterms:W3CDTF">2018-02-04T13:07:59Z</dcterms:created>
  <dcterms:modified xsi:type="dcterms:W3CDTF">2019-11-24T11:15:40Z</dcterms:modified>
</cp:coreProperties>
</file>