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DB268-82B9-469F-A336-4E46554FC038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 phldr="1"/>
      <dgm:spPr/>
    </dgm:pt>
    <dgm:pt modelId="{468E651B-8A02-445C-A271-C6C2EE64E7C0}">
      <dgm:prSet phldrT="[Текст]" custT="1"/>
      <dgm:spPr/>
      <dgm:t>
        <a:bodyPr/>
        <a:lstStyle/>
        <a:p>
          <a:r>
            <a:rPr lang="ru-RU" sz="3200" dirty="0" smtClean="0"/>
            <a:t>математическая</a:t>
          </a:r>
          <a:endParaRPr lang="ru-RU" sz="3200" dirty="0"/>
        </a:p>
      </dgm:t>
    </dgm:pt>
    <dgm:pt modelId="{96F2DB45-0C5C-4695-B91E-40F2A6EFE844}" type="parTrans" cxnId="{47A992BD-950E-4CC5-8B16-5F474CA58AED}">
      <dgm:prSet/>
      <dgm:spPr/>
      <dgm:t>
        <a:bodyPr/>
        <a:lstStyle/>
        <a:p>
          <a:endParaRPr lang="ru-RU"/>
        </a:p>
      </dgm:t>
    </dgm:pt>
    <dgm:pt modelId="{0E042F50-22BC-4B2C-B56B-F6EA0E6B6B52}" type="sibTrans" cxnId="{47A992BD-950E-4CC5-8B16-5F474CA58AED}">
      <dgm:prSet/>
      <dgm:spPr/>
      <dgm:t>
        <a:bodyPr/>
        <a:lstStyle/>
        <a:p>
          <a:endParaRPr lang="ru-RU"/>
        </a:p>
      </dgm:t>
    </dgm:pt>
    <dgm:pt modelId="{9009B0C9-A09D-4E79-91A2-89BBCE98CAF6}">
      <dgm:prSet phldrT="[Текст]" custT="1"/>
      <dgm:spPr/>
      <dgm:t>
        <a:bodyPr/>
        <a:lstStyle/>
        <a:p>
          <a:r>
            <a:rPr lang="ru-RU" sz="3200" dirty="0" smtClean="0"/>
            <a:t>грамматическая</a:t>
          </a:r>
          <a:endParaRPr lang="ru-RU" sz="3200" dirty="0"/>
        </a:p>
      </dgm:t>
    </dgm:pt>
    <dgm:pt modelId="{BBB3AB3E-4D82-4E7A-87D9-27A3BFA54824}" type="parTrans" cxnId="{607FF5FE-476A-4423-9569-05E754D6185C}">
      <dgm:prSet/>
      <dgm:spPr/>
      <dgm:t>
        <a:bodyPr/>
        <a:lstStyle/>
        <a:p>
          <a:endParaRPr lang="ru-RU"/>
        </a:p>
      </dgm:t>
    </dgm:pt>
    <dgm:pt modelId="{D28496EA-9A56-410D-93E6-871255EED135}" type="sibTrans" cxnId="{607FF5FE-476A-4423-9569-05E754D6185C}">
      <dgm:prSet/>
      <dgm:spPr/>
      <dgm:t>
        <a:bodyPr/>
        <a:lstStyle/>
        <a:p>
          <a:endParaRPr lang="ru-RU"/>
        </a:p>
      </dgm:t>
    </dgm:pt>
    <dgm:pt modelId="{0482855A-7BF6-466D-B396-1BD727276B89}">
      <dgm:prSet phldrT="[Текст]" custT="1"/>
      <dgm:spPr/>
      <dgm:t>
        <a:bodyPr/>
        <a:lstStyle/>
        <a:p>
          <a:r>
            <a:rPr lang="ru-RU" sz="3200" dirty="0" smtClean="0"/>
            <a:t>литературная</a:t>
          </a:r>
          <a:endParaRPr lang="ru-RU" sz="3200" dirty="0"/>
        </a:p>
      </dgm:t>
    </dgm:pt>
    <dgm:pt modelId="{787648BD-0E09-480F-B979-3AA0AAE0F4BD}" type="parTrans" cxnId="{92F07B51-D59B-4107-A2E1-18389B8562EB}">
      <dgm:prSet/>
      <dgm:spPr/>
      <dgm:t>
        <a:bodyPr/>
        <a:lstStyle/>
        <a:p>
          <a:endParaRPr lang="ru-RU"/>
        </a:p>
      </dgm:t>
    </dgm:pt>
    <dgm:pt modelId="{82FCC87B-AA3D-47A9-95AF-DF3C2574FF92}" type="sibTrans" cxnId="{92F07B51-D59B-4107-A2E1-18389B8562EB}">
      <dgm:prSet/>
      <dgm:spPr/>
      <dgm:t>
        <a:bodyPr/>
        <a:lstStyle/>
        <a:p>
          <a:endParaRPr lang="ru-RU"/>
        </a:p>
      </dgm:t>
    </dgm:pt>
    <dgm:pt modelId="{3C370ED3-4D05-4162-9BB4-F67EBD6756B5}" type="pres">
      <dgm:prSet presAssocID="{12ADB268-82B9-469F-A336-4E46554FC038}" presName="arrowDiagram" presStyleCnt="0">
        <dgm:presLayoutVars>
          <dgm:chMax val="5"/>
          <dgm:dir/>
          <dgm:resizeHandles val="exact"/>
        </dgm:presLayoutVars>
      </dgm:prSet>
      <dgm:spPr/>
    </dgm:pt>
    <dgm:pt modelId="{FC2A9835-784E-4C9E-BB5A-BCC170F5FE37}" type="pres">
      <dgm:prSet presAssocID="{12ADB268-82B9-469F-A336-4E46554FC038}" presName="arrow" presStyleLbl="bgShp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9EF76C86-5F96-465B-8220-CB3A8B5D5EE8}" type="pres">
      <dgm:prSet presAssocID="{12ADB268-82B9-469F-A336-4E46554FC038}" presName="arrowDiagram3" presStyleCnt="0"/>
      <dgm:spPr/>
    </dgm:pt>
    <dgm:pt modelId="{DD0E7A99-BC6C-41D1-83F2-3A3BA1EBAFCE}" type="pres">
      <dgm:prSet presAssocID="{468E651B-8A02-445C-A271-C6C2EE64E7C0}" presName="bullet3a" presStyleLbl="node1" presStyleIdx="0" presStyleCnt="3"/>
      <dgm:spPr/>
    </dgm:pt>
    <dgm:pt modelId="{F59FD86B-EC4D-4435-9B1E-F362B14896F4}" type="pres">
      <dgm:prSet presAssocID="{468E651B-8A02-445C-A271-C6C2EE64E7C0}" presName="textBox3a" presStyleLbl="revTx" presStyleIdx="0" presStyleCnt="3" custScaleX="268622" custLinFactNeighborX="38949" custLinFactNeighborY="7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BC412-F455-4F3A-8F27-287513A87971}" type="pres">
      <dgm:prSet presAssocID="{9009B0C9-A09D-4E79-91A2-89BBCE98CAF6}" presName="bullet3b" presStyleLbl="node1" presStyleIdx="1" presStyleCnt="3"/>
      <dgm:spPr/>
    </dgm:pt>
    <dgm:pt modelId="{93F0B435-32B3-4900-AC98-8C9647548573}" type="pres">
      <dgm:prSet presAssocID="{9009B0C9-A09D-4E79-91A2-89BBCE98CAF6}" presName="textBox3b" presStyleLbl="revTx" presStyleIdx="1" presStyleCnt="3" custScaleX="267741" custLinFactNeighborX="15063" custLinFactNeighborY="39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880709-6FA1-47DC-B17B-5D44869B355B}" type="pres">
      <dgm:prSet presAssocID="{0482855A-7BF6-466D-B396-1BD727276B89}" presName="bullet3c" presStyleLbl="node1" presStyleIdx="2" presStyleCnt="3"/>
      <dgm:spPr/>
    </dgm:pt>
    <dgm:pt modelId="{3EB664D0-C49C-4BBD-844E-46E3A2FF0144}" type="pres">
      <dgm:prSet presAssocID="{0482855A-7BF6-466D-B396-1BD727276B89}" presName="textBox3c" presStyleLbl="revTx" presStyleIdx="2" presStyleCnt="3" custScaleX="237084" custLinFactNeighborX="17123" custLinFactNeighborY="1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A992BD-950E-4CC5-8B16-5F474CA58AED}" srcId="{12ADB268-82B9-469F-A336-4E46554FC038}" destId="{468E651B-8A02-445C-A271-C6C2EE64E7C0}" srcOrd="0" destOrd="0" parTransId="{96F2DB45-0C5C-4695-B91E-40F2A6EFE844}" sibTransId="{0E042F50-22BC-4B2C-B56B-F6EA0E6B6B52}"/>
    <dgm:cxn modelId="{8F4E5430-B3E0-4240-9613-8FEF2F13CD7A}" type="presOf" srcId="{9009B0C9-A09D-4E79-91A2-89BBCE98CAF6}" destId="{93F0B435-32B3-4900-AC98-8C9647548573}" srcOrd="0" destOrd="0" presId="urn:microsoft.com/office/officeart/2005/8/layout/arrow2"/>
    <dgm:cxn modelId="{7D08CB72-84D6-43E8-A264-EA101A6593BA}" type="presOf" srcId="{468E651B-8A02-445C-A271-C6C2EE64E7C0}" destId="{F59FD86B-EC4D-4435-9B1E-F362B14896F4}" srcOrd="0" destOrd="0" presId="urn:microsoft.com/office/officeart/2005/8/layout/arrow2"/>
    <dgm:cxn modelId="{27B36F56-7A59-431A-BE52-E2E0E73BF904}" type="presOf" srcId="{0482855A-7BF6-466D-B396-1BD727276B89}" destId="{3EB664D0-C49C-4BBD-844E-46E3A2FF0144}" srcOrd="0" destOrd="0" presId="urn:microsoft.com/office/officeart/2005/8/layout/arrow2"/>
    <dgm:cxn modelId="{92F07B51-D59B-4107-A2E1-18389B8562EB}" srcId="{12ADB268-82B9-469F-A336-4E46554FC038}" destId="{0482855A-7BF6-466D-B396-1BD727276B89}" srcOrd="2" destOrd="0" parTransId="{787648BD-0E09-480F-B979-3AA0AAE0F4BD}" sibTransId="{82FCC87B-AA3D-47A9-95AF-DF3C2574FF92}"/>
    <dgm:cxn modelId="{607FF5FE-476A-4423-9569-05E754D6185C}" srcId="{12ADB268-82B9-469F-A336-4E46554FC038}" destId="{9009B0C9-A09D-4E79-91A2-89BBCE98CAF6}" srcOrd="1" destOrd="0" parTransId="{BBB3AB3E-4D82-4E7A-87D9-27A3BFA54824}" sibTransId="{D28496EA-9A56-410D-93E6-871255EED135}"/>
    <dgm:cxn modelId="{8BD0FD41-3861-44B7-8E1A-07403CBE0775}" type="presOf" srcId="{12ADB268-82B9-469F-A336-4E46554FC038}" destId="{3C370ED3-4D05-4162-9BB4-F67EBD6756B5}" srcOrd="0" destOrd="0" presId="urn:microsoft.com/office/officeart/2005/8/layout/arrow2"/>
    <dgm:cxn modelId="{5109CF9C-1932-40A3-B1AA-7B8A16A8D738}" type="presParOf" srcId="{3C370ED3-4D05-4162-9BB4-F67EBD6756B5}" destId="{FC2A9835-784E-4C9E-BB5A-BCC170F5FE37}" srcOrd="0" destOrd="0" presId="urn:microsoft.com/office/officeart/2005/8/layout/arrow2"/>
    <dgm:cxn modelId="{7522056C-3F13-478B-9DA5-5C17672608D5}" type="presParOf" srcId="{3C370ED3-4D05-4162-9BB4-F67EBD6756B5}" destId="{9EF76C86-5F96-465B-8220-CB3A8B5D5EE8}" srcOrd="1" destOrd="0" presId="urn:microsoft.com/office/officeart/2005/8/layout/arrow2"/>
    <dgm:cxn modelId="{A7C60ED7-20F9-4ADE-A1A8-A1F020D89D67}" type="presParOf" srcId="{9EF76C86-5F96-465B-8220-CB3A8B5D5EE8}" destId="{DD0E7A99-BC6C-41D1-83F2-3A3BA1EBAFCE}" srcOrd="0" destOrd="0" presId="urn:microsoft.com/office/officeart/2005/8/layout/arrow2"/>
    <dgm:cxn modelId="{DADA536C-10F8-4523-8F17-EBE0ECC31BC9}" type="presParOf" srcId="{9EF76C86-5F96-465B-8220-CB3A8B5D5EE8}" destId="{F59FD86B-EC4D-4435-9B1E-F362B14896F4}" srcOrd="1" destOrd="0" presId="urn:microsoft.com/office/officeart/2005/8/layout/arrow2"/>
    <dgm:cxn modelId="{672B3BB1-6EFD-4F52-B473-4560C4411E3E}" type="presParOf" srcId="{9EF76C86-5F96-465B-8220-CB3A8B5D5EE8}" destId="{880BC412-F455-4F3A-8F27-287513A87971}" srcOrd="2" destOrd="0" presId="urn:microsoft.com/office/officeart/2005/8/layout/arrow2"/>
    <dgm:cxn modelId="{55A4C5A9-7AB5-40ED-8788-88C84A8111DB}" type="presParOf" srcId="{9EF76C86-5F96-465B-8220-CB3A8B5D5EE8}" destId="{93F0B435-32B3-4900-AC98-8C9647548573}" srcOrd="3" destOrd="0" presId="urn:microsoft.com/office/officeart/2005/8/layout/arrow2"/>
    <dgm:cxn modelId="{7F6F3BB7-668C-4BAE-8F84-901883BA0C36}" type="presParOf" srcId="{9EF76C86-5F96-465B-8220-CB3A8B5D5EE8}" destId="{A1880709-6FA1-47DC-B17B-5D44869B355B}" srcOrd="4" destOrd="0" presId="urn:microsoft.com/office/officeart/2005/8/layout/arrow2"/>
    <dgm:cxn modelId="{DA773C80-824A-41A7-AA1D-86541A67BABD}" type="presParOf" srcId="{9EF76C86-5F96-465B-8220-CB3A8B5D5EE8}" destId="{3EB664D0-C49C-4BBD-844E-46E3A2FF014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A9835-784E-4C9E-BB5A-BCC170F5FE37}">
      <dsp:nvSpPr>
        <dsp:cNvPr id="0" name=""/>
        <dsp:cNvSpPr/>
      </dsp:nvSpPr>
      <dsp:spPr>
        <a:xfrm>
          <a:off x="-33845" y="288031"/>
          <a:ext cx="5184576" cy="324035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E7A99-BC6C-41D1-83F2-3A3BA1EBAFCE}">
      <dsp:nvSpPr>
        <dsp:cNvPr id="0" name=""/>
        <dsp:cNvSpPr/>
      </dsp:nvSpPr>
      <dsp:spPr>
        <a:xfrm>
          <a:off x="624595" y="2524528"/>
          <a:ext cx="134798" cy="1347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9FD86B-EC4D-4435-9B1E-F362B14896F4}">
      <dsp:nvSpPr>
        <dsp:cNvPr id="0" name=""/>
        <dsp:cNvSpPr/>
      </dsp:nvSpPr>
      <dsp:spPr>
        <a:xfrm>
          <a:off x="144019" y="2664297"/>
          <a:ext cx="3244970" cy="936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427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математическая</a:t>
          </a:r>
          <a:endParaRPr lang="ru-RU" sz="3200" kern="1200" dirty="0"/>
        </a:p>
      </dsp:txBody>
      <dsp:txXfrm>
        <a:off x="144019" y="2664297"/>
        <a:ext cx="3244970" cy="936464"/>
      </dsp:txXfrm>
    </dsp:sp>
    <dsp:sp modelId="{880BC412-F455-4F3A-8F27-287513A87971}">
      <dsp:nvSpPr>
        <dsp:cNvPr id="0" name=""/>
        <dsp:cNvSpPr/>
      </dsp:nvSpPr>
      <dsp:spPr>
        <a:xfrm>
          <a:off x="1814455" y="1643798"/>
          <a:ext cx="243675" cy="243675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0B435-32B3-4900-AC98-8C9647548573}">
      <dsp:nvSpPr>
        <dsp:cNvPr id="0" name=""/>
        <dsp:cNvSpPr/>
      </dsp:nvSpPr>
      <dsp:spPr>
        <a:xfrm>
          <a:off x="1080123" y="2053668"/>
          <a:ext cx="3331496" cy="1762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118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грамматическая</a:t>
          </a:r>
          <a:endParaRPr lang="ru-RU" sz="3200" kern="1200" dirty="0"/>
        </a:p>
      </dsp:txBody>
      <dsp:txXfrm>
        <a:off x="1080123" y="2053668"/>
        <a:ext cx="3331496" cy="1762755"/>
      </dsp:txXfrm>
    </dsp:sp>
    <dsp:sp modelId="{A1880709-6FA1-47DC-B17B-5D44869B355B}">
      <dsp:nvSpPr>
        <dsp:cNvPr id="0" name=""/>
        <dsp:cNvSpPr/>
      </dsp:nvSpPr>
      <dsp:spPr>
        <a:xfrm>
          <a:off x="3245398" y="1107843"/>
          <a:ext cx="336997" cy="33699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B664D0-C49C-4BBD-844E-46E3A2FF0144}">
      <dsp:nvSpPr>
        <dsp:cNvPr id="0" name=""/>
        <dsp:cNvSpPr/>
      </dsp:nvSpPr>
      <dsp:spPr>
        <a:xfrm>
          <a:off x="2561030" y="1564373"/>
          <a:ext cx="2950032" cy="2252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568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литературная</a:t>
          </a:r>
          <a:endParaRPr lang="ru-RU" sz="3200" kern="1200" dirty="0"/>
        </a:p>
      </dsp:txBody>
      <dsp:txXfrm>
        <a:off x="2561030" y="1564373"/>
        <a:ext cx="2950032" cy="225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4C3A7-8376-4946-A2C5-89430742D086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4FF92-7B98-47A8-A302-1AECB37C70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640960" cy="297976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9900"/>
                </a:solidFill>
              </a:rPr>
              <a:t>Презентация к празднику «День Знаний»</a:t>
            </a:r>
            <a:endParaRPr lang="ru-RU" sz="5400" b="1" dirty="0">
              <a:solidFill>
                <a:srgbClr val="FF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50912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3 класс.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Хабарова Е.В.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34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Русский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267744" y="1412776"/>
            <a:ext cx="4752528" cy="466611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772816"/>
            <a:ext cx="4320480" cy="40324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Pour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Колесо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Ребусы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У</a:t>
            </a:r>
          </a:p>
          <a:p>
            <a:pPr>
              <a:buNone/>
            </a:pPr>
            <a:r>
              <a:rPr lang="ru-RU" dirty="0" smtClean="0"/>
              <a:t> ШКА                                                                  </a:t>
            </a:r>
            <a:r>
              <a:rPr lang="ru-RU" sz="4800" dirty="0" smtClean="0"/>
              <a:t>К</a:t>
            </a:r>
            <a:endParaRPr lang="ru-RU" sz="4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2204864"/>
            <a:ext cx="1008112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699792" y="1628800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7</a:t>
            </a:r>
            <a:endParaRPr lang="ru-RU" sz="7200" dirty="0"/>
          </a:p>
        </p:txBody>
      </p:sp>
      <p:sp>
        <p:nvSpPr>
          <p:cNvPr id="8" name="Овал 7"/>
          <p:cNvSpPr/>
          <p:nvPr/>
        </p:nvSpPr>
        <p:spPr>
          <a:xfrm>
            <a:off x="5580112" y="1700808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100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dirty="0" smtClean="0"/>
              <a:t>В доме восемь дробь один</a:t>
            </a:r>
          </a:p>
          <a:p>
            <a:pPr>
              <a:buNone/>
            </a:pPr>
            <a:r>
              <a:rPr lang="ru-RU" sz="4000" i="1" dirty="0" smtClean="0"/>
              <a:t>У заставы Ильича</a:t>
            </a:r>
          </a:p>
          <a:p>
            <a:pPr>
              <a:buNone/>
            </a:pPr>
            <a:r>
              <a:rPr lang="ru-RU" sz="4000" i="1" dirty="0" smtClean="0"/>
              <a:t>Жил высокий гражданин</a:t>
            </a:r>
          </a:p>
          <a:p>
            <a:pPr>
              <a:buNone/>
            </a:pPr>
            <a:r>
              <a:rPr lang="ru-RU" sz="4000" i="1" dirty="0" smtClean="0"/>
              <a:t>По прозванью «Каланча»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кухне злится повариха,</a:t>
            </a:r>
          </a:p>
          <a:p>
            <a:pPr>
              <a:buNone/>
            </a:pPr>
            <a:r>
              <a:rPr lang="ru-RU" dirty="0" smtClean="0"/>
              <a:t>Плачет у станка ткачиха,</a:t>
            </a:r>
          </a:p>
          <a:p>
            <a:pPr>
              <a:buNone/>
            </a:pPr>
            <a:r>
              <a:rPr lang="ru-RU" dirty="0" smtClean="0"/>
              <a:t>И завидуют </a:t>
            </a:r>
            <a:r>
              <a:rPr lang="ru-RU" dirty="0" err="1" smtClean="0"/>
              <a:t>оне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Государевой жене.</a:t>
            </a:r>
            <a:endParaRPr lang="ru-RU" dirty="0"/>
          </a:p>
        </p:txBody>
      </p:sp>
      <p:pic>
        <p:nvPicPr>
          <p:cNvPr id="21506" name="Picture 2" descr="https://img.playbuzz.com/image/upload/ar_1.5,c_pad,f_jpg,b_auto/q_auto:good,f_auto,fl_lossy,w_640,c_limit/cdn/32fa9395-1bf2-4ca5-b72f-34ac25cdb83a/2ccff454-956b-4a2b-8d24-07538c7882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8660" y="3284984"/>
            <a:ext cx="5355339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Было потехи у баб, ребятишек,</a:t>
            </a:r>
          </a:p>
          <a:p>
            <a:pPr>
              <a:buNone/>
            </a:pPr>
            <a:r>
              <a:rPr lang="ru-RU" dirty="0" smtClean="0"/>
              <a:t>Как прокатил я деревней зайчишек!</a:t>
            </a:r>
          </a:p>
          <a:p>
            <a:pPr>
              <a:buNone/>
            </a:pPr>
            <a:endParaRPr lang="ru-RU" dirty="0"/>
          </a:p>
          <a:p>
            <a:r>
              <a:rPr lang="ru-RU" dirty="0" smtClean="0"/>
              <a:t>Вдруг из маминой из спальни</a:t>
            </a:r>
          </a:p>
          <a:p>
            <a:pPr>
              <a:buNone/>
            </a:pPr>
            <a:r>
              <a:rPr lang="ru-RU" dirty="0" smtClean="0"/>
              <a:t>Кривоногий и хромой,</a:t>
            </a:r>
          </a:p>
          <a:p>
            <a:pPr>
              <a:buNone/>
            </a:pPr>
            <a:r>
              <a:rPr lang="ru-RU" dirty="0" smtClean="0"/>
              <a:t>Выбегает умывальник</a:t>
            </a:r>
          </a:p>
          <a:p>
            <a:pPr>
              <a:buNone/>
            </a:pPr>
            <a:r>
              <a:rPr lang="ru-RU" dirty="0" smtClean="0"/>
              <a:t>И качает головой.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 началом нового учебного года!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30" name="Picture 6" descr="http://itd2.mycdn.me/image?id=872190461615&amp;t=20&amp;plc=WEB&amp;tkn=*XR1gjg1R3Tye28R3R7tgNWLS4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stor.nn2.ru/blog/data/blog/2018-07/1605968_153206672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1"/>
            <a:ext cx="8352928" cy="6895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419872" y="2636912"/>
          <a:ext cx="518457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9672" y="692696"/>
            <a:ext cx="6097205" cy="18722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Страна знаний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s://cdn.keramkrasnodar.ru/files/pics/product/olly-fun-train-1935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556792"/>
            <a:ext cx="3816424" cy="35111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99992" y="198884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Станция: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Мы только из похода,</a:t>
            </a:r>
          </a:p>
          <a:p>
            <a:pPr>
              <a:buNone/>
            </a:pPr>
            <a:r>
              <a:rPr lang="ru-RU" dirty="0" smtClean="0"/>
              <a:t>Мы только с парохода – </a:t>
            </a:r>
          </a:p>
          <a:p>
            <a:pPr>
              <a:buNone/>
            </a:pPr>
            <a:r>
              <a:rPr lang="ru-RU" dirty="0" smtClean="0"/>
              <a:t>Одиннадцать недель </a:t>
            </a:r>
          </a:p>
          <a:p>
            <a:pPr>
              <a:buNone/>
            </a:pPr>
            <a:r>
              <a:rPr lang="ru-RU" dirty="0" smtClean="0"/>
              <a:t>Гостили на воде.</a:t>
            </a:r>
          </a:p>
          <a:p>
            <a:pPr>
              <a:buNone/>
            </a:pPr>
            <a:r>
              <a:rPr lang="ru-RU" dirty="0" smtClean="0"/>
              <a:t>А сколько это дней?</a:t>
            </a:r>
          </a:p>
          <a:p>
            <a:pPr>
              <a:buNone/>
            </a:pPr>
            <a:r>
              <a:rPr lang="ru-RU" dirty="0" smtClean="0"/>
              <a:t>Сосчитайте поверней!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6146" name="Picture 2" descr="https://babyzzz.ru/wp-content/uploads/2018/12/post_5c013954d16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1597" y="2969569"/>
            <a:ext cx="4412403" cy="3888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 лошадей пробежала 40 километров. Сколько километров пробежала каждая лошадь?</a:t>
            </a:r>
          </a:p>
          <a:p>
            <a:endParaRPr lang="ru-RU" dirty="0"/>
          </a:p>
          <a:p>
            <a:r>
              <a:rPr lang="ru-RU" dirty="0" smtClean="0"/>
              <a:t>Через 5 лет Петя будет вдвое старше, чем теперь. Сколько ему лет сейчас?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Маша вышила ковёр.</a:t>
            </a:r>
          </a:p>
          <a:p>
            <a:pPr>
              <a:buNone/>
            </a:pPr>
            <a:r>
              <a:rPr lang="ru-RU" dirty="0" smtClean="0"/>
              <a:t>Посмотри, какой узор.</a:t>
            </a:r>
          </a:p>
          <a:p>
            <a:pPr>
              <a:buNone/>
            </a:pPr>
            <a:r>
              <a:rPr lang="ru-RU" dirty="0" smtClean="0"/>
              <a:t>Две большие клеточки,</a:t>
            </a:r>
          </a:p>
          <a:p>
            <a:pPr>
              <a:buNone/>
            </a:pPr>
            <a:r>
              <a:rPr lang="ru-RU" dirty="0" smtClean="0"/>
              <a:t>В каждой по три веточки.</a:t>
            </a:r>
          </a:p>
          <a:p>
            <a:pPr>
              <a:buNone/>
            </a:pPr>
            <a:r>
              <a:rPr lang="ru-RU" dirty="0" smtClean="0"/>
              <a:t>Села Маша на кровать,</a:t>
            </a:r>
          </a:p>
          <a:p>
            <a:pPr>
              <a:buNone/>
            </a:pPr>
            <a:r>
              <a:rPr lang="ru-RU" dirty="0" smtClean="0"/>
              <a:t>Хочет ветки сосчитать,</a:t>
            </a:r>
          </a:p>
          <a:p>
            <a:pPr>
              <a:buNone/>
            </a:pPr>
            <a:r>
              <a:rPr lang="ru-RU" dirty="0" smtClean="0"/>
              <a:t>Да никак не может.</a:t>
            </a:r>
          </a:p>
          <a:p>
            <a:pPr>
              <a:buNone/>
            </a:pPr>
            <a:r>
              <a:rPr lang="ru-RU" dirty="0" smtClean="0"/>
              <a:t>Кто же ей поможет?</a:t>
            </a:r>
          </a:p>
        </p:txBody>
      </p:sp>
      <p:pic>
        <p:nvPicPr>
          <p:cNvPr id="16386" name="Picture 2" descr="https://dekoriko.ru/images/article/orig/2017/10/detskie-kovry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0819" y="2825552"/>
            <a:ext cx="4113181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 бабушки Даши внучка Маша,</a:t>
            </a:r>
          </a:p>
          <a:p>
            <a:pPr>
              <a:buNone/>
            </a:pPr>
            <a:r>
              <a:rPr lang="ru-RU" dirty="0" smtClean="0"/>
              <a:t>Кот Пушок, собака Дружок.</a:t>
            </a:r>
          </a:p>
          <a:p>
            <a:pPr>
              <a:buNone/>
            </a:pPr>
            <a:r>
              <a:rPr lang="ru-RU" dirty="0" smtClean="0"/>
              <a:t>Сколько у бабушки внучат?</a:t>
            </a:r>
            <a:endParaRPr lang="ru-RU" dirty="0"/>
          </a:p>
        </p:txBody>
      </p:sp>
      <p:pic>
        <p:nvPicPr>
          <p:cNvPr id="18434" name="Picture 2" descr="https://mtdata.ru/u24/photo0C19/20272827589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84984"/>
            <a:ext cx="5832648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Ребусы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в и 3 </a:t>
            </a:r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/>
              <a:t>100 л</a:t>
            </a:r>
            <a:endParaRPr lang="ru-RU" sz="4400" b="1" dirty="0"/>
          </a:p>
          <a:p>
            <a:pPr marL="742950" indent="-742950">
              <a:buFont typeface="+mj-lt"/>
              <a:buAutoNum type="arabicPeriod"/>
            </a:pPr>
            <a:r>
              <a:rPr lang="ru-RU" sz="4400" b="1" dirty="0">
                <a:solidFill>
                  <a:srgbClr val="FF0000"/>
                </a:solidFill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 о 100 ч к а</a:t>
            </a:r>
            <a:endParaRPr lang="ru-RU" sz="4400" b="1" dirty="0">
              <a:solidFill>
                <a:srgbClr val="FF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с 3 ж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b="1" dirty="0" err="1" smtClean="0">
                <a:solidFill>
                  <a:srgbClr val="00B050"/>
                </a:solidFill>
              </a:rPr>
              <a:t>п</a:t>
            </a:r>
            <a:r>
              <a:rPr lang="ru-RU" sz="4400" b="1" dirty="0" smtClean="0">
                <a:solidFill>
                  <a:srgbClr val="00B050"/>
                </a:solidFill>
              </a:rPr>
              <a:t> и 100 л е т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/>
              <a:t>40 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b="1" dirty="0" smtClean="0">
                <a:solidFill>
                  <a:srgbClr val="7030A0"/>
                </a:solidFill>
              </a:rPr>
              <a:t>Р 1 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482" name="Picture 2" descr="https://avatars.mds.yandex.net/get-pdb/1221543/d2cc2770-8436-45c1-abc7-c74d8a027839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60648"/>
            <a:ext cx="3511701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Русский язык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r>
              <a:rPr lang="ru-RU" dirty="0" smtClean="0"/>
              <a:t>Как зовут себя жители </a:t>
            </a:r>
            <a:r>
              <a:rPr lang="ru-RU" b="1" dirty="0" smtClean="0"/>
              <a:t>Костромы</a:t>
            </a:r>
            <a:r>
              <a:rPr lang="ru-RU" dirty="0" smtClean="0"/>
              <a:t>?</a:t>
            </a:r>
          </a:p>
          <a:p>
            <a:r>
              <a:rPr lang="ru-RU" dirty="0" smtClean="0"/>
              <a:t>А </a:t>
            </a:r>
            <a:r>
              <a:rPr lang="ru-RU" b="1" dirty="0" smtClean="0"/>
              <a:t>Курска</a:t>
            </a:r>
            <a:r>
              <a:rPr lang="ru-RU" dirty="0" smtClean="0"/>
              <a:t>?</a:t>
            </a:r>
          </a:p>
          <a:p>
            <a:r>
              <a:rPr lang="ru-RU" b="1" dirty="0" smtClean="0"/>
              <a:t>Архангельска</a:t>
            </a:r>
            <a:r>
              <a:rPr lang="ru-RU" dirty="0" smtClean="0"/>
              <a:t>?</a:t>
            </a:r>
          </a:p>
          <a:p>
            <a:r>
              <a:rPr lang="ru-RU" b="1" dirty="0" smtClean="0"/>
              <a:t>Дедовска</a:t>
            </a:r>
            <a:r>
              <a:rPr lang="ru-RU" dirty="0" smtClean="0"/>
              <a:t>?</a:t>
            </a:r>
          </a:p>
          <a:p>
            <a:r>
              <a:rPr lang="ru-RU" b="1" dirty="0" smtClean="0"/>
              <a:t>Истры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9458" name="Picture 2" descr="https://avatars.mds.yandex.net/get-pdb/1480943/bb0b7fae-6f4a-44eb-9af1-652f3db2f6d8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77638"/>
            <a:ext cx="6300192" cy="368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257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к празднику «День Знаний»</vt:lpstr>
      <vt:lpstr>Презентация PowerPoint</vt:lpstr>
      <vt:lpstr>Презентация PowerPoint</vt:lpstr>
      <vt:lpstr>Математика</vt:lpstr>
      <vt:lpstr>Математика</vt:lpstr>
      <vt:lpstr>Математика</vt:lpstr>
      <vt:lpstr>Математика</vt:lpstr>
      <vt:lpstr>Ребусы</vt:lpstr>
      <vt:lpstr>Русский язык</vt:lpstr>
      <vt:lpstr>Русский язык</vt:lpstr>
      <vt:lpstr>Ребусы</vt:lpstr>
      <vt:lpstr>Чтение</vt:lpstr>
      <vt:lpstr>Чтение</vt:lpstr>
      <vt:lpstr>Чтение</vt:lpstr>
      <vt:lpstr>С началом нового учебного года!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13</cp:revision>
  <dcterms:created xsi:type="dcterms:W3CDTF">2019-09-01T14:51:47Z</dcterms:created>
  <dcterms:modified xsi:type="dcterms:W3CDTF">2019-11-24T10:14:49Z</dcterms:modified>
</cp:coreProperties>
</file>