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87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hingokid.ru/images/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1071546"/>
            <a:ext cx="800105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latin typeface="Times New Roman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рганизованная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образовательная деятельность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  по речевому развитию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сказка К. Д. Ушинского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Умей обождать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»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 подготовительная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 к школе группа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6286520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2019 год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286512" y="5929330"/>
          <a:ext cx="2408555" cy="490728"/>
        </p:xfrm>
        <a:graphic>
          <a:graphicData uri="http://schemas.openxmlformats.org/drawingml/2006/table">
            <a:tbl>
              <a:tblPr/>
              <a:tblGrid>
                <a:gridCol w="24085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Подготовила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воспитатель: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86050" y="571480"/>
            <a:ext cx="327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НАИМЕНОВАНИЕ УЧРЕЖДЕНИЯ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arat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3" name="Picture 7" descr="https://atelierfloremdotcom.files.wordpress.com/2014/07/fleur1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142984"/>
            <a:ext cx="6072230" cy="2713050"/>
          </a:xfrm>
          <a:prstGeom prst="rect">
            <a:avLst/>
          </a:prstGeom>
          <a:noFill/>
        </p:spPr>
      </p:pic>
      <p:pic>
        <p:nvPicPr>
          <p:cNvPr id="14347" name="Picture 11" descr="https://storage.needpix.com/rsynced_images/drake-2032243_128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857760"/>
            <a:ext cx="1571636" cy="1418156"/>
          </a:xfrm>
          <a:prstGeom prst="rect">
            <a:avLst/>
          </a:prstGeom>
          <a:noFill/>
        </p:spPr>
      </p:pic>
      <p:pic>
        <p:nvPicPr>
          <p:cNvPr id="14349" name="Picture 13" descr="https://img-fotki.yandex.ru/get/98971/200418627.1d6/0_1a02c5_c86a9fa3_ori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5072074"/>
            <a:ext cx="1564005" cy="1428761"/>
          </a:xfrm>
          <a:prstGeom prst="rect">
            <a:avLst/>
          </a:prstGeom>
          <a:noFill/>
        </p:spPr>
      </p:pic>
      <p:pic>
        <p:nvPicPr>
          <p:cNvPr id="14353" name="Picture 17" descr="https://www.fiveforchange.org/s/bx_posts_files/edlegtpaz2qfbqrhucghk6gvqssxxkur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643182"/>
            <a:ext cx="1196645" cy="9381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cdn5.imgbb.ru/community/152/1521987/201611/ea18bc8ece07ffb2acdcd8a17aeca1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28604"/>
            <a:ext cx="407196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2.infourok.ru/uploads/ex/0a0d/000574c4-64a858b1/img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4214842" cy="2951533"/>
          </a:xfrm>
          <a:prstGeom prst="rect">
            <a:avLst/>
          </a:prstGeom>
          <a:noFill/>
        </p:spPr>
      </p:pic>
      <p:pic>
        <p:nvPicPr>
          <p:cNvPr id="16391" name="Picture 7" descr="http://iknigi.net/books_files/online_html/94125/i_04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8215370" cy="3024188"/>
          </a:xfrm>
          <a:prstGeom prst="rect">
            <a:avLst/>
          </a:prstGeom>
          <a:noFill/>
        </p:spPr>
      </p:pic>
      <p:pic>
        <p:nvPicPr>
          <p:cNvPr id="16394" name="Picture 10" descr="C:\Users\Marat\Desktop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4000528" cy="2856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knigi.net/books_files/online_html/117694/i_0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872963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pace-detsad.ru/__scale/uploads/s/g/x/b/gxbzzshqcbjv/img/full_lpUucB4s.jpg?width=395&amp;quality=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5000660" cy="56969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7148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Физкультминутка с Петушком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dn5.imgbb.ru/community/152/1521987/201611/ea18bc8ece07ffb2acdcd8a17aeca1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192464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Marat</dc:creator>
  <cp:lastModifiedBy>Пользователь Windows</cp:lastModifiedBy>
  <cp:revision>7</cp:revision>
  <dcterms:created xsi:type="dcterms:W3CDTF">2018-12-07T08:38:28Z</dcterms:created>
  <dcterms:modified xsi:type="dcterms:W3CDTF">2019-11-24T08:37:07Z</dcterms:modified>
</cp:coreProperties>
</file>