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Курить вредно!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rig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946" y="188640"/>
            <a:ext cx="8552260" cy="648072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7170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/>
              <a:t>Н</a:t>
            </a:r>
            <a:r>
              <a:rPr lang="ru-RU" dirty="0" smtClean="0"/>
              <a:t>еоспоримый </a:t>
            </a:r>
            <a:r>
              <a:rPr lang="ru-RU" dirty="0" smtClean="0"/>
              <a:t>факт: курильщик вдыхает в себя сильнейший яд. Человек, выкуривая сигарету, вдыхает табачный дым, в котором обнаружено более 400 различных химических веществ и соединений канцерогенного характера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Состав:    </a:t>
            </a:r>
            <a:endParaRPr lang="ru-RU" dirty="0"/>
          </a:p>
        </p:txBody>
      </p:sp>
      <p:pic>
        <p:nvPicPr>
          <p:cNvPr id="4" name="Содержимое 3" descr="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05059"/>
            <a:ext cx="8712968" cy="526430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Вред для здоровья</a:t>
            </a:r>
            <a:endParaRPr lang="ru-RU" dirty="0"/>
          </a:p>
        </p:txBody>
      </p:sp>
      <p:pic>
        <p:nvPicPr>
          <p:cNvPr id="4" name="Содержимое 3" descr="1-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556791"/>
            <a:ext cx="8568952" cy="514398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Лицо  курильщика</a:t>
            </a:r>
            <a:endParaRPr lang="ru-RU" dirty="0"/>
          </a:p>
        </p:txBody>
      </p:sp>
      <p:pic>
        <p:nvPicPr>
          <p:cNvPr id="6" name="Содержимое 5" descr="pi1-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484784"/>
            <a:ext cx="8784976" cy="518457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Пальцы курильщика</a:t>
            </a:r>
            <a:endParaRPr lang="ru-RU" dirty="0"/>
          </a:p>
        </p:txBody>
      </p:sp>
      <p:pic>
        <p:nvPicPr>
          <p:cNvPr id="4" name="Содержимое 3" descr="yellownail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484783"/>
            <a:ext cx="8784976" cy="520413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Зубы курильщика</a:t>
            </a:r>
            <a:endParaRPr lang="ru-RU" dirty="0"/>
          </a:p>
        </p:txBody>
      </p:sp>
      <p:pic>
        <p:nvPicPr>
          <p:cNvPr id="4" name="Содержимое 3" descr="285f0d23-1da5-4074-845c-1c46d6e46ed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8" y="3501008"/>
            <a:ext cx="4608512" cy="3104985"/>
          </a:xfrm>
        </p:spPr>
      </p:pic>
      <p:pic>
        <p:nvPicPr>
          <p:cNvPr id="5" name="Рисунок 4" descr="c64557143de8c8d917886b71caee87d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484784"/>
            <a:ext cx="4896544" cy="28557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Здоровые легкие и легкие курильщика</a:t>
            </a:r>
            <a:endParaRPr lang="ru-RU" sz="3200" dirty="0"/>
          </a:p>
        </p:txBody>
      </p:sp>
      <p:pic>
        <p:nvPicPr>
          <p:cNvPr id="4" name="Содержимое 3" descr="legkie-kurilshchika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967" y="1772816"/>
            <a:ext cx="8732601" cy="345561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Сестры-близнецы: </a:t>
            </a:r>
            <a:endParaRPr lang="ru-RU" dirty="0"/>
          </a:p>
        </p:txBody>
      </p:sp>
      <p:pic>
        <p:nvPicPr>
          <p:cNvPr id="6" name="Содержимое 5" descr="pi1-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628800"/>
            <a:ext cx="8280920" cy="4992984"/>
          </a:xfrm>
        </p:spPr>
      </p:pic>
      <p:sp>
        <p:nvSpPr>
          <p:cNvPr id="7" name="TextBox 6"/>
          <p:cNvSpPr txBox="1"/>
          <p:nvPr/>
        </p:nvSpPr>
        <p:spPr>
          <a:xfrm>
            <a:off x="755576" y="6165304"/>
            <a:ext cx="1648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Не курит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6096" y="6165304"/>
            <a:ext cx="86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Курит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19</TotalTime>
  <Words>56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Курить вредно!</vt:lpstr>
      <vt:lpstr>Слайд 2</vt:lpstr>
      <vt:lpstr>Состав:    </vt:lpstr>
      <vt:lpstr>Вред для здоровья</vt:lpstr>
      <vt:lpstr>Лицо  курильщика</vt:lpstr>
      <vt:lpstr>Пальцы курильщика</vt:lpstr>
      <vt:lpstr>Зубы курильщика</vt:lpstr>
      <vt:lpstr>Здоровые легкие и легкие курильщика</vt:lpstr>
      <vt:lpstr>Сестры-близнецы: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мкоу петропавловская</cp:lastModifiedBy>
  <cp:revision>3</cp:revision>
  <dcterms:created xsi:type="dcterms:W3CDTF">2019-11-18T15:54:19Z</dcterms:created>
  <dcterms:modified xsi:type="dcterms:W3CDTF">2019-11-18T16:53:54Z</dcterms:modified>
</cp:coreProperties>
</file>