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9" r:id="rId2"/>
    <p:sldId id="256" r:id="rId3"/>
    <p:sldId id="260" r:id="rId4"/>
    <p:sldId id="261" r:id="rId5"/>
    <p:sldId id="258" r:id="rId6"/>
    <p:sldId id="262" r:id="rId7"/>
    <p:sldId id="263" r:id="rId8"/>
    <p:sldId id="257" r:id="rId9"/>
    <p:sldId id="264" r:id="rId10"/>
    <p:sldId id="265" r:id="rId11"/>
    <p:sldId id="266" r:id="rId12"/>
    <p:sldId id="270" r:id="rId13"/>
    <p:sldId id="271" r:id="rId14"/>
    <p:sldId id="272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34" autoAdjust="0"/>
    <p:restoredTop sz="94306" autoAdjust="0"/>
  </p:normalViewPr>
  <p:slideViewPr>
    <p:cSldViewPr>
      <p:cViewPr varScale="1">
        <p:scale>
          <a:sx n="70" d="100"/>
          <a:sy n="70" d="100"/>
        </p:scale>
        <p:origin x="74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E4A3A-9F42-4986-8F34-3E6A480E7795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FB056A-ED89-4159-9E0F-1FB32B755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421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B056A-ED89-4159-9E0F-1FB32B755F2E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29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497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142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807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497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45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60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667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787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791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370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76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332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12776"/>
            <a:ext cx="6872808" cy="475252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 проект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экологии</a:t>
            </a:r>
          </a:p>
          <a:p>
            <a:pPr lvl="1" algn="r">
              <a:lnSpc>
                <a:spcPct val="160000"/>
              </a:lnSpc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«Выращивание фасоли на подоконнике»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r">
              <a:lnSpc>
                <a:spcPct val="150000"/>
              </a:lnSpc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 воспитатель </a:t>
            </a:r>
          </a:p>
          <a:p>
            <a:pPr algn="r">
              <a:lnSpc>
                <a:spcPct val="150000"/>
              </a:lnSpc>
            </a:pPr>
            <a:r>
              <a:rPr lang="ru-RU" sz="16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Мазур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Ольга Юрьевна</a:t>
            </a:r>
          </a:p>
          <a:p>
            <a:pPr algn="r">
              <a:lnSpc>
                <a:spcPct val="150000"/>
              </a:lnSpc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логопедической группы</a:t>
            </a: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6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 г.</a:t>
            </a: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7"/>
            <a:ext cx="7918648" cy="648071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«Детский сад комбинированного вида № 174»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14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512167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всходы не заставили себя долго ждать. Наконец из влажной земли показались первые росточки-петельки, которые с каждым днём становились всё больше и больше, и, наконец, петелька превратилась в крохотный листочек!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C:\Users\пк\Desktop\20170325_18360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447833" y="2470041"/>
            <a:ext cx="2984638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пк\Desktop\фасоль\20170324_1945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413824" y="2404704"/>
            <a:ext cx="2915633" cy="235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14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1784" y="116633"/>
            <a:ext cx="7772400" cy="172819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влажном песке тоже появился маленький росточек, но он был очень тоненький, слабый; в сухой земле и в тёмном прохладном месте никаких изменений не происходило.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пк\Desktop\20170328_07563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64771" y="2742897"/>
            <a:ext cx="4104457" cy="2946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53453" y="10197752"/>
            <a:ext cx="13663664" cy="7685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пк\Desktop\пприо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164060"/>
            <a:ext cx="3429000" cy="410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14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к\Desktop\фасоль\IMG_20170404_0825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4320480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к\Desktop\фасоль\20170408_17260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989102" y="1563626"/>
            <a:ext cx="6048672" cy="3874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14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Итак,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проращивания фасоли нужны тепло, свет, вода, воздух, питание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8278688" cy="288032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прошествии десяти дней мы смогли сделать определённые выводы.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Быстрее всего фасоль проросла во влажной плодородной почве, в тепле, при солнечном свете.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В сухой почве и в прохладном темном месте фасоль не проросла.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В песке фасоль проросла, но растение развивалось медленнее, чем в земле, т.к. в песке мало питательных веществ.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14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8280920" cy="216024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Работая над проектом, дети узнали, как устроено семя. Оно состоит из семенной кожуры, семядолей и зародыша. Семенная кожура защищает семя от повреждений и высыхания. В семядолях содержатся питательные вещества для зародыша. А зародыш дает жизнь новому растению.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пк\Desktop\фасоль\20170408_17263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807802" y="3609024"/>
            <a:ext cx="3888435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14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86409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фасоль быстро растёт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пк\Desktop\фасоль\20170411_21361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046861" y="2281731"/>
            <a:ext cx="4830684" cy="3236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14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3096344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Прошло три недели…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Но…наш камешек так и не вырос, хоть для него были созданы все благоприятные условия для роста и развития, а это значит, что он относится к объектам неживой природы.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Фасоль – объект живой природы, т.к. она растёт и развивается. Мы смогли создать в группе на подоконнике благоприятные условия для её выращивания: свет, тепло, увлажнение, питание, воздух.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14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772816"/>
            <a:ext cx="7704856" cy="208823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ещё дети с родителями решили вырастить другие овощные культуры для нашего огорода. Большое спасибо им за участие в нашем начинании!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227687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 мы высадим подросшую фасоль в открытый грунт – на наш огород. Мы будем продолжать за ней ухаживать, и она порадует всех богатым урожаем!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C:\Users\пк\Desktop\фасоль\20170412_12151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759123" y="3874338"/>
            <a:ext cx="3249490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пк\Desktop\фасоль\20170412_12143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76856" y="2420888"/>
            <a:ext cx="31089600" cy="1748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пк\Desktop\фасоль\20170412_12143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644008" y="3860375"/>
            <a:ext cx="3240360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14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348880"/>
            <a:ext cx="6984776" cy="3289920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эксперимент по выращиванию фасоли в группе в различных условиях посадки;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выяснить, являются ли камешек и твёрдое семя фасоли объектами живой природы;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знать новое и интересное из жизни фасоли;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асширить свой кругозор и пополнить словарный запас;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702624" cy="1800199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опытным путем, какие условия необходимы для роста и хорошего развития фасоли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97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к\Desktop\фасоль\20170309_1621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115453" y="2996791"/>
            <a:ext cx="3168353" cy="259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пк\Desktop\20170327_1202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834848" y="2889893"/>
            <a:ext cx="3228590" cy="2746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165618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фасоль и камешек. Мы их будем выращивать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14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980728"/>
            <a:ext cx="8496944" cy="4032448"/>
          </a:xfrm>
        </p:spPr>
        <p:txBody>
          <a:bodyPr>
            <a:normAutofit fontScale="32500" lnSpcReduction="20000"/>
          </a:bodyPr>
          <a:lstStyle/>
          <a:p>
            <a:pPr marL="447675" indent="-276225" algn="l">
              <a:lnSpc>
                <a:spcPct val="12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8000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 детьми было поставлено несколько </a:t>
            </a:r>
            <a:r>
              <a:rPr lang="ru-RU" sz="8000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вопросов</a:t>
            </a:r>
            <a:r>
              <a:rPr lang="ru-RU" sz="8000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8000" u="sng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6700" indent="-180975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8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8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ожно </a:t>
            </a:r>
            <a:r>
              <a:rPr lang="ru-RU" sz="8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 в группе создать условия для роста и развития семян </a:t>
            </a:r>
            <a:r>
              <a:rPr lang="ru-RU" sz="8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фасоли ?</a:t>
            </a:r>
          </a:p>
          <a:p>
            <a:pPr marL="266700" indent="-180975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8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8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каких условиях лучше всего будет расти и развиваться фасоль? </a:t>
            </a:r>
          </a:p>
          <a:p>
            <a:pPr marL="266700" indent="-180975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8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ли фасоль объектом живой природы?</a:t>
            </a:r>
          </a:p>
          <a:p>
            <a:pPr marL="266700" indent="-180975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8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Камень относится к живой или неживой природе?</a:t>
            </a:r>
            <a:br>
              <a:rPr lang="ru-RU" sz="8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sz="9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14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7"/>
            <a:ext cx="7776864" cy="792087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Первым делом мы замочили фасоль, поместив её во влажную среду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C:\Users\пк\Desktop\фасоль\20170310_10135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178527" y="2006049"/>
            <a:ext cx="4786946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14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548680"/>
            <a:ext cx="6120680" cy="1152128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Фасоль сильно разбухла, и на четвертый день показался маленький корешок. Пора высаживать фасоль в почву.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C:\Users\пк\Desktop\фасоль\20170403_0058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2411760" y="2130425"/>
            <a:ext cx="4320480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14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992888" cy="2232247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посадкой дети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разделились на несколько групп. Первая группа должна была посадить семена в плодородную почву, вторая – в сухую землю, третья – в песок, а один стаканчик с семенем мы поставили 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тёмное прохладное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место.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И вот закипела работа!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14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04664"/>
            <a:ext cx="8352928" cy="108012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Одновременно с посадкой фасоли дети посадили в землю камешек, найденный на прогулке</a:t>
            </a: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пк\Desktop\фасоль\20170324_14195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423938" y="1784996"/>
            <a:ext cx="4584156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14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990656" cy="158417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день дети заботились о своих посадках: поливали и рыхлили землю и песок, а за двумя образцами (в сухой земле и в темном месте) просто наблюдали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пк\Desktop\фасоль\20170310_10185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3483" y="2932927"/>
            <a:ext cx="3224389" cy="2520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к\Desktop\фасоль\IMG_20170325_09105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6041" y="2572762"/>
            <a:ext cx="2347959" cy="3232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пк\Desktop\фасоль\20170310_10170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1" y="2996952"/>
            <a:ext cx="3384376" cy="2808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14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2412</TotalTime>
  <Words>453</Words>
  <Application>Microsoft Office PowerPoint</Application>
  <PresentationFormat>Экран (4:3)</PresentationFormat>
  <Paragraphs>37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Муниципальное бюджетное дошкольное образовательное учреждение  «Детский сад комбинированного вида № 174»</vt:lpstr>
      <vt:lpstr>Цель проекта: установление опытным путем, какие условия необходимы для роста и хорошего развития фасоли</vt:lpstr>
      <vt:lpstr>Вот фасоль и камешек. Мы их будем выращивать</vt:lpstr>
      <vt:lpstr>Презентация PowerPoint</vt:lpstr>
      <vt:lpstr>Первым делом мы замочили фасоль, поместив её во влажную среду</vt:lpstr>
      <vt:lpstr> </vt:lpstr>
      <vt:lpstr>Перед посадкой дети разделились на несколько групп. Первая группа должна была посадить семена в плодородную почву, вторая – в сухую землю, третья – в песок, а один стаканчик с семенем мы поставили в тёмное прохладное место.       И вот закипела работа!    </vt:lpstr>
      <vt:lpstr>Презентация PowerPoint</vt:lpstr>
      <vt:lpstr>Каждый день дети заботились о своих посадках: поливали и рыхлили землю и песок, а за двумя образцами (в сухой земле и в темном месте) просто наблюдали</vt:lpstr>
      <vt:lpstr>Первые всходы не заставили себя долго ждать. Наконец из влажной земли показались первые росточки-петельки, которые с каждым днём становились всё больше и больше, и, наконец, петелька превратилась в крохотный листочек!</vt:lpstr>
      <vt:lpstr>Во влажном песке тоже появился маленький росточек, но он был очень тоненький, слабый; в сухой земле и в тёмном прохладном месте никаких изменений не происходило.</vt:lpstr>
      <vt:lpstr>Презентация PowerPoint</vt:lpstr>
      <vt:lpstr>По прошествии десяти дней мы смогли сделать определённые выводы. 1. Быстрее всего фасоль проросла во влажной плодородной почве, в тепле, при солнечном свете. 2. В сухой почве и в прохладном темном месте фасоль не проросла. 3. В песке фасоль проросла, но растение развивалось медленнее, чем в земле, т.к. в песке мало питательных веществ.</vt:lpstr>
      <vt:lpstr>Работая над проектом, дети узнали, как устроено семя. Оно состоит из семенной кожуры, семядолей и зародыша. Семенная кожура защищает семя от повреждений и высыхания. В семядолях содержатся питательные вещества для зародыша. А зародыш дает жизнь новому растению.</vt:lpstr>
      <vt:lpstr>Наша фасоль быстро растёт</vt:lpstr>
      <vt:lpstr>Прошло три недели… Но…наш камешек так и не вырос, хоть для него были созданы все благоприятные условия для роста и развития, а это значит, что он относится к объектам неживой природы.  Фасоль – объект живой природы, т.к. она растёт и развивается. Мы смогли создать в группе на подоконнике благоприятные условия для её выращивания: свет, тепло, увлажнение, питание, воздух.</vt:lpstr>
      <vt:lpstr>Скоро мы высадим подросшую фасоль в открытый грунт – на наш огород. Мы будем продолжать за ней ухаживать, и она порадует всех богатым урожаем!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105</cp:revision>
  <dcterms:created xsi:type="dcterms:W3CDTF">2017-03-25T14:55:51Z</dcterms:created>
  <dcterms:modified xsi:type="dcterms:W3CDTF">2019-11-24T13:07:29Z</dcterms:modified>
</cp:coreProperties>
</file>