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7" r:id="rId6"/>
    <p:sldId id="260" r:id="rId7"/>
    <p:sldId id="276" r:id="rId8"/>
    <p:sldId id="278" r:id="rId9"/>
    <p:sldId id="279" r:id="rId10"/>
    <p:sldId id="285" r:id="rId11"/>
    <p:sldId id="286" r:id="rId12"/>
    <p:sldId id="268" r:id="rId13"/>
    <p:sldId id="284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D307D-F1B6-4376-BB87-F3A635EA0528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270E7-3EAD-443C-8C98-CCCDA760C2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270E7-3EAD-443C-8C98-CCCDA760C2E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68575"/>
            <a:ext cx="9144000" cy="139382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РАСТЁМ ПО ЧАСАМ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4200" y="4038600"/>
            <a:ext cx="6019800" cy="22860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Цыплакова 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Анжелика Владимировна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Воспитатель ГПД </a:t>
            </a:r>
          </a:p>
          <a:p>
            <a:pPr algn="l"/>
            <a:r>
              <a:rPr lang="ru-RU" dirty="0" smtClean="0">
                <a:solidFill>
                  <a:srgbClr val="C00000"/>
                </a:solidFill>
              </a:rPr>
              <a:t>гимназия 166 СПб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80975"/>
            <a:ext cx="2343150" cy="2638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Советы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Каждое утро все дети должны умываться: мыть лицо, уши, руки, шею.</a:t>
            </a:r>
          </a:p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 Умываться нужно и после прогулок. </a:t>
            </a:r>
          </a:p>
          <a:p>
            <a:endParaRPr lang="ru-RU" sz="2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4038600"/>
            <a:ext cx="2308937" cy="23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7" name="Picture 3" descr="C:\Users\0dmin\Desktop\Документы МАМЫ\АНЖЕЛИКА\Открытые занятия\Мойдодыр\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16006" y="4038600"/>
            <a:ext cx="2070794" cy="23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628" name="Picture 4" descr="C:\Users\0dmin\Desktop\Документы МАМЫ\АНЖЕЛИКА\Открытые занятия\Мойдодыр\330026694634_1245346291_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2743200"/>
            <a:ext cx="2723437" cy="39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Советы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</a:rPr>
              <a:t>Перед сном обязательно мойте ноги, чтобы смыть накопившуюся грязь, пот. 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1010" y="2309400"/>
            <a:ext cx="4058190" cy="43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4" name="Picture 4" descr="C:\Users\0dmin\Desktop\Документы МАМЫ\АНЖЕЛИКА\Открытые занятия\Мойдодыр\wvkRnNv-nG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9800" y="2819400"/>
            <a:ext cx="4176000" cy="313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Расскажите о своем режиме дня?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990600"/>
            <a:ext cx="7684152" cy="57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9698" name="Picture 2" descr="C:\Users\0dmin\Desktop\Документы МАМЫ\АНЖЕЛИКА\Открытые занятия\Мойдодыр\detskaya-intimnaya-gigien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5293" y="1485600"/>
            <a:ext cx="7018495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надо бережно </a:t>
            </a:r>
            <a:br>
              <a:rPr lang="ru-RU" dirty="0" smtClean="0"/>
            </a:br>
            <a:r>
              <a:rPr lang="ru-RU" dirty="0" smtClean="0"/>
              <a:t>обращаться со временем?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48050" y="2590800"/>
            <a:ext cx="2343150" cy="2638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2274" y="3048000"/>
            <a:ext cx="3230526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52271" y="1447800"/>
            <a:ext cx="3039329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514600" y="990600"/>
            <a:ext cx="4239000" cy="565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15240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 smtClean="0"/>
              <a:t>Расскажите о своем режиме дня?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И. Демьянов «Девочка-копуша»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33800"/>
            <a:ext cx="6019800" cy="2667000"/>
          </a:xfrm>
        </p:spPr>
        <p:txBody>
          <a:bodyPr/>
          <a:lstStyle/>
          <a:p>
            <a:r>
              <a:rPr lang="ru-RU" sz="2400" dirty="0" err="1" smtClean="0"/>
              <a:t>Нюша</a:t>
            </a:r>
            <a:r>
              <a:rPr lang="ru-RU" sz="2400" dirty="0" smtClean="0"/>
              <a:t> - копуша</a:t>
            </a:r>
          </a:p>
          <a:p>
            <a:r>
              <a:rPr lang="ru-RU" sz="2400" dirty="0" smtClean="0"/>
              <a:t> Час жевала грушу.</a:t>
            </a:r>
          </a:p>
          <a:p>
            <a:r>
              <a:rPr lang="ru-RU" sz="2400" dirty="0" smtClean="0"/>
              <a:t> Два – умывалась,</a:t>
            </a:r>
          </a:p>
          <a:p>
            <a:r>
              <a:rPr lang="ru-RU" sz="2400" dirty="0" smtClean="0"/>
              <a:t> Три – вытиралась! 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Нюша</a:t>
            </a:r>
            <a:r>
              <a:rPr lang="ru-RU" sz="2400" dirty="0" smtClean="0"/>
              <a:t> завтракать пошла,</a:t>
            </a:r>
          </a:p>
          <a:p>
            <a:r>
              <a:rPr lang="ru-RU" sz="2400" dirty="0" smtClean="0"/>
              <a:t> Только к ужину пришла!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0dmin\Desktop\Документы МАМЫ\АНЖЕЛИКА\Открытые занятия\Мойдодыр\1110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86200" y="1447800"/>
            <a:ext cx="4987500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913800"/>
            <a:ext cx="7834455" cy="586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Примерный режим дня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371600"/>
            <a:ext cx="4314825" cy="5257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нужно делать чтобы содержать свое тело в чистоте?</a:t>
            </a:r>
            <a:endParaRPr lang="ru-RU" dirty="0"/>
          </a:p>
        </p:txBody>
      </p:sp>
      <p:pic>
        <p:nvPicPr>
          <p:cNvPr id="4099" name="Picture 3" descr="C:\Users\0dmin\Desktop\Документы МАМЫ\АНЖЕЛИКА\Открытые занятия\Мойдодыр\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0" y="1219200"/>
            <a:ext cx="2181225" cy="209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C:\Users\0dmin\Desktop\Документы МАМЫ\АНЖЕЛИКА\Открытые занятия\Мойдодыр\111758_html_m70cad16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00650" y="3429000"/>
            <a:ext cx="3333750" cy="3333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Опрятность в одежде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990600"/>
            <a:ext cx="6705600" cy="3581400"/>
          </a:xfrm>
        </p:spPr>
        <p:txBody>
          <a:bodyPr/>
          <a:lstStyle/>
          <a:p>
            <a:r>
              <a:rPr lang="ru-RU" dirty="0" smtClean="0"/>
              <a:t>Коля, маленький лентяй,</a:t>
            </a:r>
            <a:br>
              <a:rPr lang="ru-RU" dirty="0" smtClean="0"/>
            </a:br>
            <a:r>
              <a:rPr lang="ru-RU" dirty="0" smtClean="0"/>
              <a:t>За собою убирай!</a:t>
            </a:r>
            <a:br>
              <a:rPr lang="ru-RU" dirty="0" smtClean="0"/>
            </a:br>
            <a:r>
              <a:rPr lang="ru-RU" dirty="0" smtClean="0"/>
              <a:t>У тебя ленивы руки:</a:t>
            </a:r>
            <a:br>
              <a:rPr lang="ru-RU" dirty="0" smtClean="0"/>
            </a:br>
            <a:r>
              <a:rPr lang="ru-RU" dirty="0" smtClean="0"/>
              <a:t>Под столом ремень и брюки,</a:t>
            </a:r>
            <a:br>
              <a:rPr lang="ru-RU" dirty="0" smtClean="0"/>
            </a:br>
            <a:r>
              <a:rPr lang="ru-RU" dirty="0" smtClean="0"/>
              <a:t>На полу рубашка,</a:t>
            </a:r>
            <a:br>
              <a:rPr lang="ru-RU" dirty="0" smtClean="0"/>
            </a:br>
            <a:r>
              <a:rPr lang="ru-RU" dirty="0" smtClean="0"/>
              <a:t>Николай – </a:t>
            </a:r>
            <a:r>
              <a:rPr lang="ru-RU" dirty="0" err="1" smtClean="0"/>
              <a:t>неряшка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  <p:pic>
        <p:nvPicPr>
          <p:cNvPr id="22533" name="Picture 5" descr="C:\Users\0dmin\Desktop\Документы МАМЫ\АНЖЕЛИКА\Открытые занятия\Мойдодыр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3962400"/>
            <a:ext cx="3800654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Причёска</a:t>
            </a:r>
            <a:endParaRPr lang="ru-RU" dirty="0"/>
          </a:p>
        </p:txBody>
      </p:sp>
      <p:pic>
        <p:nvPicPr>
          <p:cNvPr id="23554" name="Picture 2" descr="C:\Users\0dmin\Desktop\Документы МАМЫ\АНЖЕЛИКА\Открытые занятия\Мойдодыр\03d8673e16c65680913fe4e7f1c1997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95903" y="1333200"/>
            <a:ext cx="3838497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555" name="Picture 3" descr="C:\Users\0dmin\Desktop\Документы МАМЫ\АНЖЕЛИКА\Открытые занятия\Мойдодыр\pri4-dla-boy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" y="1333200"/>
            <a:ext cx="3472289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средства гигиены вы можете порекомендовать?</a:t>
            </a:r>
            <a:endParaRPr lang="ru-RU" dirty="0"/>
          </a:p>
        </p:txBody>
      </p:sp>
      <p:pic>
        <p:nvPicPr>
          <p:cNvPr id="24579" name="Picture 3" descr="C:\Users\0dmin\Desktop\Документы МАМЫ\АНЖЕЛИКА\Открытые занятия\Мойдодыр\depositphotos_30957297-hygiene-objects-cartoon-illustration-se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8005" y="1600200"/>
            <a:ext cx="3182995" cy="2052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0" name="Picture 4" descr="C:\Users\0dmin\Desktop\Документы МАМЫ\АНЖЕЛИКА\Открытые занятия\Мойдодыр\gigien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0550" y="1600200"/>
            <a:ext cx="3206250" cy="2052000"/>
          </a:xfrm>
          <a:prstGeom prst="rect">
            <a:avLst/>
          </a:prstGeom>
          <a:noFill/>
        </p:spPr>
      </p:pic>
      <p:pic>
        <p:nvPicPr>
          <p:cNvPr id="24581" name="Picture 5" descr="C:\Users\0dmin\Desktop\Документы МАМЫ\АНЖЕЛИКА\Открытые занятия\Мойдодыр\lori-0005157329-bigww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3834000"/>
            <a:ext cx="4608000" cy="28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82802" y="4191000"/>
            <a:ext cx="3203998" cy="22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134</Words>
  <Application>Microsoft Office PowerPoint</Application>
  <PresentationFormat>Экран (4:3)</PresentationFormat>
  <Paragraphs>29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РАСТЁМ ПО ЧАСАМ</vt:lpstr>
      <vt:lpstr>Почему надо бережно  обращаться со временем?</vt:lpstr>
      <vt:lpstr> </vt:lpstr>
      <vt:lpstr>И. Демьянов «Девочка-копуша»</vt:lpstr>
      <vt:lpstr>Примерный режим дня </vt:lpstr>
      <vt:lpstr>Что нужно делать чтобы содержать свое тело в чистоте?</vt:lpstr>
      <vt:lpstr>Опрятность в одежде</vt:lpstr>
      <vt:lpstr>Причёска</vt:lpstr>
      <vt:lpstr>Какие средства гигиены вы можете порекомендовать?</vt:lpstr>
      <vt:lpstr>Советы </vt:lpstr>
      <vt:lpstr>Советы</vt:lpstr>
      <vt:lpstr>Расскажите о своем режиме дня?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0dmin</dc:creator>
  <cp:lastModifiedBy>Пользователь Windows</cp:lastModifiedBy>
  <cp:revision>51</cp:revision>
  <dcterms:created xsi:type="dcterms:W3CDTF">2015-01-05T17:26:54Z</dcterms:created>
  <dcterms:modified xsi:type="dcterms:W3CDTF">2019-11-24T15:41:16Z</dcterms:modified>
</cp:coreProperties>
</file>