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5" r:id="rId3"/>
    <p:sldId id="263" r:id="rId4"/>
    <p:sldId id="264" r:id="rId5"/>
    <p:sldId id="277" r:id="rId6"/>
    <p:sldId id="262" r:id="rId7"/>
    <p:sldId id="274" r:id="rId8"/>
    <p:sldId id="279" r:id="rId9"/>
    <p:sldId id="260" r:id="rId10"/>
    <p:sldId id="261" r:id="rId11"/>
    <p:sldId id="281" r:id="rId12"/>
    <p:sldId id="285" r:id="rId13"/>
    <p:sldId id="280" r:id="rId14"/>
    <p:sldId id="284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9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0D307D-F1B6-4376-BB87-F3A635EA0528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1270E7-3EAD-443C-8C98-CCCDA760C2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44775"/>
            <a:ext cx="9144000" cy="1393825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ЗДОРОВЫЕ ЗУБЫ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24200" y="4114800"/>
            <a:ext cx="6019800" cy="22860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Цыплакова </a:t>
            </a:r>
          </a:p>
          <a:p>
            <a:pPr algn="l"/>
            <a:r>
              <a:rPr lang="ru-RU" dirty="0" smtClean="0">
                <a:solidFill>
                  <a:srgbClr val="C00000"/>
                </a:solidFill>
              </a:rPr>
              <a:t>Анжелика Владимировна</a:t>
            </a:r>
          </a:p>
          <a:p>
            <a:pPr algn="l"/>
            <a:r>
              <a:rPr lang="ru-RU" dirty="0" smtClean="0">
                <a:solidFill>
                  <a:srgbClr val="C00000"/>
                </a:solidFill>
              </a:rPr>
              <a:t>Воспитатель ГПД </a:t>
            </a:r>
          </a:p>
          <a:p>
            <a:pPr algn="l"/>
            <a:r>
              <a:rPr lang="ru-RU" dirty="0" smtClean="0">
                <a:solidFill>
                  <a:srgbClr val="C00000"/>
                </a:solidFill>
              </a:rPr>
              <a:t>гимназия 166 СПб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415" y="214800"/>
            <a:ext cx="2036585" cy="237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4200" y="0"/>
            <a:ext cx="5867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Советы Феи Чистюли</a:t>
            </a:r>
            <a:endParaRPr lang="ru-RU" dirty="0"/>
          </a:p>
        </p:txBody>
      </p:sp>
      <p:pic>
        <p:nvPicPr>
          <p:cNvPr id="25602" name="Picture 2" descr="C:\Users\0dmin\Desktop\Документы МАМЫ\АНЖЕЛИКА\Открытые занятия\Мойдодыр\0eca4cc64978cef6df57a7bf1c406ebf.jpg"/>
          <p:cNvPicPr>
            <a:picLocks noChangeAspect="1" noChangeArrowheads="1"/>
          </p:cNvPicPr>
          <p:nvPr/>
        </p:nvPicPr>
        <p:blipFill>
          <a:blip r:embed="rId2" cstate="print"/>
          <a:srcRect l="25000" t="3125" r="14844" b="3125"/>
          <a:stretch>
            <a:fillRect/>
          </a:stretch>
        </p:blipFill>
        <p:spPr bwMode="auto">
          <a:xfrm>
            <a:off x="201400" y="216600"/>
            <a:ext cx="2618000" cy="306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048000" y="1490008"/>
            <a:ext cx="6248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solidFill>
                  <a:srgbClr val="C00000"/>
                </a:solidFill>
              </a:rPr>
              <a:t>Каждое утро все дети должны умываться: мыть лицо, уши, руки, шею.</a:t>
            </a:r>
          </a:p>
          <a:p>
            <a:pPr lvl="0"/>
            <a:r>
              <a:rPr lang="ru-RU" sz="2400" dirty="0" smtClean="0">
                <a:solidFill>
                  <a:srgbClr val="C00000"/>
                </a:solidFill>
              </a:rPr>
              <a:t> Умываться нужно и после прогулок. </a:t>
            </a:r>
          </a:p>
          <a:p>
            <a:endParaRPr lang="ru-RU" sz="2400" dirty="0"/>
          </a:p>
        </p:txBody>
      </p:sp>
      <p:pic>
        <p:nvPicPr>
          <p:cNvPr id="26627" name="Picture 3" descr="C:\Users\0dmin\Desktop\Документы МАМЫ\АНЖЕЛИКА\Открытые занятия\Мойдодыр\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1646" y="3569400"/>
            <a:ext cx="2707954" cy="306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2" descr="C:\Users\0dmin\Desktop\Документы МАМЫ\АНЖЕЛИКА\Открытые занятия\Мойдодыр\detskaya-intimnaya-gigiena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902" y="3541800"/>
            <a:ext cx="4114298" cy="306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4200" y="0"/>
            <a:ext cx="5867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Советы Феи Чистюли</a:t>
            </a:r>
            <a:endParaRPr lang="ru-RU" dirty="0"/>
          </a:p>
        </p:txBody>
      </p:sp>
      <p:pic>
        <p:nvPicPr>
          <p:cNvPr id="25602" name="Picture 2" descr="C:\Users\0dmin\Desktop\Документы МАМЫ\АНЖЕЛИКА\Открытые занятия\Мойдодыр\0eca4cc64978cef6df57a7bf1c406ebf.jpg"/>
          <p:cNvPicPr>
            <a:picLocks noChangeAspect="1" noChangeArrowheads="1"/>
          </p:cNvPicPr>
          <p:nvPr/>
        </p:nvPicPr>
        <p:blipFill>
          <a:blip r:embed="rId2" cstate="print"/>
          <a:srcRect l="25000" t="3125" r="14844" b="3125"/>
          <a:stretch>
            <a:fillRect/>
          </a:stretch>
        </p:blipFill>
        <p:spPr bwMode="auto">
          <a:xfrm>
            <a:off x="201400" y="216600"/>
            <a:ext cx="2618000" cy="306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048000" y="990600"/>
            <a:ext cx="6248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solidFill>
                  <a:srgbClr val="C00000"/>
                </a:solidFill>
              </a:rPr>
              <a:t>Каждое утро все дети должны чистить зубы.</a:t>
            </a:r>
          </a:p>
          <a:p>
            <a:pPr lvl="0"/>
            <a:r>
              <a:rPr lang="ru-RU" sz="2400" dirty="0" smtClean="0">
                <a:solidFill>
                  <a:srgbClr val="C00000"/>
                </a:solidFill>
              </a:rPr>
              <a:t> </a:t>
            </a:r>
          </a:p>
          <a:p>
            <a:pPr lvl="0"/>
            <a:r>
              <a:rPr lang="ru-RU" sz="2400" dirty="0" smtClean="0">
                <a:solidFill>
                  <a:srgbClr val="C00000"/>
                </a:solidFill>
              </a:rPr>
              <a:t>После еды днем зубки надо прополоскать.</a:t>
            </a:r>
          </a:p>
          <a:p>
            <a:pPr lvl="0"/>
            <a:r>
              <a:rPr lang="ru-RU" sz="2400" dirty="0" smtClean="0">
                <a:solidFill>
                  <a:srgbClr val="C00000"/>
                </a:solidFill>
              </a:rPr>
              <a:t> </a:t>
            </a:r>
          </a:p>
          <a:p>
            <a:endParaRPr lang="ru-RU" sz="2400" dirty="0"/>
          </a:p>
        </p:txBody>
      </p:sp>
      <p:pic>
        <p:nvPicPr>
          <p:cNvPr id="26628" name="Picture 4" descr="C:\Users\0dmin\Desktop\Документы МАМЫ\АНЖЕЛИКА\Открытые занятия\Мойдодыр\330026694634_1245346291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667000"/>
            <a:ext cx="2723437" cy="396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1800" y="0"/>
            <a:ext cx="5867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Советы Феи Чистюли</a:t>
            </a:r>
            <a:endParaRPr lang="ru-RU" dirty="0"/>
          </a:p>
        </p:txBody>
      </p:sp>
      <p:pic>
        <p:nvPicPr>
          <p:cNvPr id="25602" name="Picture 2" descr="C:\Users\0dmin\Desktop\Документы МАМЫ\АНЖЕЛИКА\Открытые занятия\Мойдодыр\0eca4cc64978cef6df57a7bf1c406ebf.jpg"/>
          <p:cNvPicPr>
            <a:picLocks noChangeAspect="1" noChangeArrowheads="1"/>
          </p:cNvPicPr>
          <p:nvPr/>
        </p:nvPicPr>
        <p:blipFill>
          <a:blip r:embed="rId2" cstate="print"/>
          <a:srcRect l="25000" t="3125" r="14844" b="3125"/>
          <a:stretch>
            <a:fillRect/>
          </a:stretch>
        </p:blipFill>
        <p:spPr bwMode="auto">
          <a:xfrm>
            <a:off x="76200" y="76200"/>
            <a:ext cx="2618000" cy="3060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95600" y="1066800"/>
            <a:ext cx="5867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solidFill>
                  <a:srgbClr val="C00000"/>
                </a:solidFill>
              </a:rPr>
              <a:t>Чистить зубы нужно и перед сном вечером. </a:t>
            </a:r>
          </a:p>
          <a:p>
            <a:pPr lvl="0"/>
            <a:r>
              <a:rPr lang="ru-RU" sz="2400" dirty="0" smtClean="0">
                <a:solidFill>
                  <a:srgbClr val="C00000"/>
                </a:solidFill>
              </a:rPr>
              <a:t>Перед сном обязательно мойте ноги, чтобы смыть накопившуюся грязь, пот. </a:t>
            </a:r>
          </a:p>
          <a:p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1170" y="3029400"/>
            <a:ext cx="3381830" cy="36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5" descr="C:\Users\0dmin\Desktop\Документы МАМЫ\АНЖЕЛИКА\Открытые занятия\Мойдодыр\lori-0005157329-bigww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5000" y="3505200"/>
            <a:ext cx="4608000" cy="288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prstTxWarp prst="textChevronInverted">
              <a:avLst/>
            </a:prstTxWarp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</a:t>
            </a: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</a:t>
            </a: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ВНИМАНИЕ!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9480" y="2364600"/>
            <a:ext cx="4085041" cy="414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Фея Чистюля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00199"/>
            <a:ext cx="6240000" cy="468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t="4044" b="4233"/>
          <a:stretch>
            <a:fillRect/>
          </a:stretch>
        </p:blipFill>
        <p:spPr bwMode="auto">
          <a:xfrm>
            <a:off x="953400" y="1066800"/>
            <a:ext cx="7326469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t="5000" b="5000"/>
          <a:stretch>
            <a:fillRect/>
          </a:stretch>
        </p:blipFill>
        <p:spPr bwMode="auto">
          <a:xfrm>
            <a:off x="839142" y="1132200"/>
            <a:ext cx="7466658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60198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Что такое гигиена?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1447800"/>
            <a:ext cx="3657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Гигиена, гигиена…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Что такое я не знаю.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Может это зверь гиена,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Что в кино я увидала?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Оказалось, в гигиене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Ничего звериного.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Нас учила гигиене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Воспитатель наша.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Руки мать и чистить зубы.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Очень мило, очень любо.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Не болею я теперь,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Выгляжу отлично я.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Вот какой он добрый зверь.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Гигиена личная! 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989" t="4032" r="71492" b="5250"/>
          <a:stretch>
            <a:fillRect/>
          </a:stretch>
        </p:blipFill>
        <p:spPr bwMode="auto">
          <a:xfrm>
            <a:off x="6248400" y="157800"/>
            <a:ext cx="2429153" cy="66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2500" t="5000" r="2500" b="5000"/>
          <a:stretch>
            <a:fillRect/>
          </a:stretch>
        </p:blipFill>
        <p:spPr bwMode="auto">
          <a:xfrm>
            <a:off x="152400" y="2633400"/>
            <a:ext cx="5623999" cy="399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/>
              <a:t>Гигиена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914400"/>
            <a:ext cx="83820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Гигиена – это система действий, направленных на поддержание чистоты, здоровья.</a:t>
            </a:r>
          </a:p>
          <a:p>
            <a:r>
              <a:rPr lang="ru-RU" sz="2000" dirty="0" smtClean="0"/>
              <a:t> </a:t>
            </a:r>
          </a:p>
          <a:p>
            <a:r>
              <a:rPr lang="ru-RU" sz="2000" dirty="0" smtClean="0"/>
              <a:t>Личная гигиена – это уход за свои телом, содержание его в чистоте.</a:t>
            </a:r>
          </a:p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 l="22000" r="22000"/>
          <a:stretch>
            <a:fillRect/>
          </a:stretch>
        </p:blipFill>
        <p:spPr bwMode="auto">
          <a:xfrm>
            <a:off x="6007920" y="2590800"/>
            <a:ext cx="2983680" cy="399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762000"/>
            <a:ext cx="7620000" cy="5715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6553200" y="5486400"/>
            <a:ext cx="1447800" cy="9144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средства гигиены вы можете порекомендовать?</a:t>
            </a:r>
            <a:endParaRPr lang="ru-RU" dirty="0"/>
          </a:p>
        </p:txBody>
      </p:sp>
      <p:pic>
        <p:nvPicPr>
          <p:cNvPr id="24579" name="Picture 3" descr="C:\Users\0dmin\Desktop\Документы МАМЫ\АНЖЕЛИКА\Открытые занятия\Мойдодыр\depositphotos_30957297-hygiene-objects-cartoon-illustration-s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8005" y="1600200"/>
            <a:ext cx="3182995" cy="205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580" name="Picture 4" descr="C:\Users\0dmin\Desktop\Документы МАМЫ\АНЖЕЛИКА\Открытые занятия\Мойдодыр\gigiena.JPG"/>
          <p:cNvPicPr>
            <a:picLocks noChangeAspect="1" noChangeArrowheads="1"/>
          </p:cNvPicPr>
          <p:nvPr/>
        </p:nvPicPr>
        <p:blipFill>
          <a:blip r:embed="rId3" cstate="print"/>
          <a:srcRect t="18000" b="18000"/>
          <a:stretch>
            <a:fillRect/>
          </a:stretch>
        </p:blipFill>
        <p:spPr bwMode="auto">
          <a:xfrm>
            <a:off x="5480550" y="1600200"/>
            <a:ext cx="3206250" cy="2052000"/>
          </a:xfrm>
          <a:prstGeom prst="rect">
            <a:avLst/>
          </a:prstGeom>
          <a:noFill/>
        </p:spPr>
      </p:pic>
      <p:pic>
        <p:nvPicPr>
          <p:cNvPr id="24581" name="Picture 5" descr="C:\Users\0dmin\Desktop\Документы МАМЫ\АНЖЕЛИКА\Открытые занятия\Мойдодыр\lori-0005157329-bigww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834000"/>
            <a:ext cx="4608000" cy="288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2802" y="4191000"/>
            <a:ext cx="3203998" cy="226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нужно делать чтобы правильно почистить зубы?</a:t>
            </a:r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8871" y="1886400"/>
            <a:ext cx="3039329" cy="36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437000"/>
            <a:ext cx="4118495" cy="504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183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ЗДОРОВЫЕ ЗУБЫ</vt:lpstr>
      <vt:lpstr>Фея Чистюля</vt:lpstr>
      <vt:lpstr>Слайд 3</vt:lpstr>
      <vt:lpstr>Слайд 4</vt:lpstr>
      <vt:lpstr>Что такое гигиена?</vt:lpstr>
      <vt:lpstr>Гигиена</vt:lpstr>
      <vt:lpstr>Слайд 7</vt:lpstr>
      <vt:lpstr>Какие средства гигиены вы можете порекомендовать?</vt:lpstr>
      <vt:lpstr>Что нужно делать чтобы правильно почистить зубы?</vt:lpstr>
      <vt:lpstr>Слайд 10</vt:lpstr>
      <vt:lpstr>Советы Феи Чистюли</vt:lpstr>
      <vt:lpstr>Советы Феи Чистюли</vt:lpstr>
      <vt:lpstr>Советы Феи Чистюли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0dmin</dc:creator>
  <cp:lastModifiedBy>Пользователь Windows</cp:lastModifiedBy>
  <cp:revision>49</cp:revision>
  <dcterms:created xsi:type="dcterms:W3CDTF">2015-01-05T17:26:54Z</dcterms:created>
  <dcterms:modified xsi:type="dcterms:W3CDTF">2019-11-24T15:45:32Z</dcterms:modified>
</cp:coreProperties>
</file>